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81"/>
  </p:notesMasterIdLst>
  <p:sldIdLst>
    <p:sldId id="13045" r:id="rId5"/>
    <p:sldId id="13046" r:id="rId6"/>
    <p:sldId id="13108" r:id="rId7"/>
    <p:sldId id="13151" r:id="rId8"/>
    <p:sldId id="13119" r:id="rId9"/>
    <p:sldId id="13131" r:id="rId10"/>
    <p:sldId id="13129" r:id="rId11"/>
    <p:sldId id="13130" r:id="rId12"/>
    <p:sldId id="13128" r:id="rId13"/>
    <p:sldId id="13132" r:id="rId14"/>
    <p:sldId id="13152" r:id="rId15"/>
    <p:sldId id="13120" r:id="rId16"/>
    <p:sldId id="13142" r:id="rId17"/>
    <p:sldId id="13143" r:id="rId18"/>
    <p:sldId id="13144" r:id="rId19"/>
    <p:sldId id="13145" r:id="rId20"/>
    <p:sldId id="13147" r:id="rId21"/>
    <p:sldId id="13148" r:id="rId22"/>
    <p:sldId id="13149" r:id="rId23"/>
    <p:sldId id="13146" r:id="rId24"/>
    <p:sldId id="13123" r:id="rId25"/>
    <p:sldId id="13155" r:id="rId26"/>
    <p:sldId id="13158" r:id="rId27"/>
    <p:sldId id="13156" r:id="rId28"/>
    <p:sldId id="13157" r:id="rId29"/>
    <p:sldId id="13150" r:id="rId30"/>
    <p:sldId id="13159" r:id="rId31"/>
    <p:sldId id="13160" r:id="rId32"/>
    <p:sldId id="13161" r:id="rId33"/>
    <p:sldId id="13153" r:id="rId34"/>
    <p:sldId id="13154" r:id="rId35"/>
    <p:sldId id="13134" r:id="rId36"/>
    <p:sldId id="13162" r:id="rId37"/>
    <p:sldId id="13163" r:id="rId38"/>
    <p:sldId id="13137" r:id="rId39"/>
    <p:sldId id="13138" r:id="rId40"/>
    <p:sldId id="13141" r:id="rId41"/>
    <p:sldId id="13136" r:id="rId42"/>
    <p:sldId id="13139" r:id="rId43"/>
    <p:sldId id="13164" r:id="rId44"/>
    <p:sldId id="13140" r:id="rId45"/>
    <p:sldId id="13166" r:id="rId46"/>
    <p:sldId id="13165" r:id="rId47"/>
    <p:sldId id="13169" r:id="rId48"/>
    <p:sldId id="13167" r:id="rId49"/>
    <p:sldId id="13168" r:id="rId50"/>
    <p:sldId id="13185" r:id="rId51"/>
    <p:sldId id="13186" r:id="rId52"/>
    <p:sldId id="13176" r:id="rId53"/>
    <p:sldId id="13170" r:id="rId54"/>
    <p:sldId id="13181" r:id="rId55"/>
    <p:sldId id="13182" r:id="rId56"/>
    <p:sldId id="13180" r:id="rId57"/>
    <p:sldId id="13172" r:id="rId58"/>
    <p:sldId id="13173" r:id="rId59"/>
    <p:sldId id="13174" r:id="rId60"/>
    <p:sldId id="13175" r:id="rId61"/>
    <p:sldId id="13189" r:id="rId62"/>
    <p:sldId id="13125" r:id="rId63"/>
    <p:sldId id="13126" r:id="rId64"/>
    <p:sldId id="13133" r:id="rId65"/>
    <p:sldId id="13183" r:id="rId66"/>
    <p:sldId id="13184" r:id="rId67"/>
    <p:sldId id="13187" r:id="rId68"/>
    <p:sldId id="13190" r:id="rId69"/>
    <p:sldId id="13192" r:id="rId70"/>
    <p:sldId id="13188" r:id="rId71"/>
    <p:sldId id="13193" r:id="rId72"/>
    <p:sldId id="13195" r:id="rId73"/>
    <p:sldId id="13191" r:id="rId74"/>
    <p:sldId id="13194" r:id="rId75"/>
    <p:sldId id="347" r:id="rId76"/>
    <p:sldId id="13177" r:id="rId77"/>
    <p:sldId id="13178" r:id="rId78"/>
    <p:sldId id="13179" r:id="rId79"/>
    <p:sldId id="13127" r:id="rId80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5"/>
            <p14:sldId id="13046"/>
            <p14:sldId id="13108"/>
            <p14:sldId id="13151"/>
            <p14:sldId id="13119"/>
            <p14:sldId id="13131"/>
            <p14:sldId id="13129"/>
            <p14:sldId id="13130"/>
            <p14:sldId id="13128"/>
            <p14:sldId id="13132"/>
            <p14:sldId id="13152"/>
            <p14:sldId id="13120"/>
            <p14:sldId id="13142"/>
            <p14:sldId id="13143"/>
            <p14:sldId id="13144"/>
            <p14:sldId id="13145"/>
            <p14:sldId id="13147"/>
            <p14:sldId id="13148"/>
            <p14:sldId id="13149"/>
            <p14:sldId id="13146"/>
            <p14:sldId id="13123"/>
            <p14:sldId id="13155"/>
            <p14:sldId id="13158"/>
            <p14:sldId id="13156"/>
            <p14:sldId id="13157"/>
            <p14:sldId id="13150"/>
            <p14:sldId id="13159"/>
            <p14:sldId id="13160"/>
            <p14:sldId id="13161"/>
            <p14:sldId id="13153"/>
            <p14:sldId id="13154"/>
            <p14:sldId id="13134"/>
            <p14:sldId id="13162"/>
            <p14:sldId id="13163"/>
            <p14:sldId id="13137"/>
            <p14:sldId id="13138"/>
            <p14:sldId id="13141"/>
            <p14:sldId id="13136"/>
            <p14:sldId id="13139"/>
            <p14:sldId id="13164"/>
            <p14:sldId id="13140"/>
            <p14:sldId id="13166"/>
            <p14:sldId id="13165"/>
            <p14:sldId id="13169"/>
            <p14:sldId id="13167"/>
            <p14:sldId id="13168"/>
            <p14:sldId id="13185"/>
            <p14:sldId id="13186"/>
            <p14:sldId id="13176"/>
            <p14:sldId id="13170"/>
            <p14:sldId id="13181"/>
            <p14:sldId id="13182"/>
            <p14:sldId id="13180"/>
            <p14:sldId id="13172"/>
            <p14:sldId id="13173"/>
            <p14:sldId id="13174"/>
            <p14:sldId id="13175"/>
            <p14:sldId id="13189"/>
            <p14:sldId id="13125"/>
            <p14:sldId id="13126"/>
            <p14:sldId id="13133"/>
            <p14:sldId id="13183"/>
            <p14:sldId id="13184"/>
            <p14:sldId id="13187"/>
            <p14:sldId id="13190"/>
            <p14:sldId id="13192"/>
            <p14:sldId id="13188"/>
            <p14:sldId id="13193"/>
            <p14:sldId id="13195"/>
            <p14:sldId id="13191"/>
            <p14:sldId id="13194"/>
            <p14:sldId id="347"/>
            <p14:sldId id="13177"/>
            <p14:sldId id="13178"/>
            <p14:sldId id="13179"/>
            <p14:sldId id="1312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448C"/>
    <a:srgbClr val="00AAC8"/>
    <a:srgbClr val="B7DDB0"/>
    <a:srgbClr val="F1CA13"/>
    <a:srgbClr val="F55858"/>
    <a:srgbClr val="F2F2F2"/>
    <a:srgbClr val="000000"/>
    <a:srgbClr val="E63232"/>
    <a:srgbClr val="48773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49E4DE-BAD5-4179-BEB5-E7A1E3F585C2}" v="939" dt="2023-08-22T05:45:39.837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692" autoAdjust="0"/>
  </p:normalViewPr>
  <p:slideViewPr>
    <p:cSldViewPr snapToGrid="0">
      <p:cViewPr varScale="1">
        <p:scale>
          <a:sx n="83" d="100"/>
          <a:sy n="83" d="100"/>
        </p:scale>
        <p:origin x="15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viewProps" Target="viewProp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microsoft.com/office/2016/11/relationships/changesInfo" Target="changesInfos/changesInfo1.xml"/><Relationship Id="rId61" Type="http://schemas.openxmlformats.org/officeDocument/2006/relationships/slide" Target="slides/slide57.xml"/><Relationship Id="rId82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B049E4DE-BAD5-4179-BEB5-E7A1E3F585C2}"/>
    <pc:docChg chg="undo custSel addSld delSld modSld sldOrd modSection">
      <pc:chgData name="Lucas Jellema" userId="7e183fbb-84e0-44b3-9b03-0792bc8d162b" providerId="ADAL" clId="{B049E4DE-BAD5-4179-BEB5-E7A1E3F585C2}" dt="2023-08-23T06:21:03.657" v="15848" actId="20577"/>
      <pc:docMkLst>
        <pc:docMk/>
      </pc:docMkLst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1298205684" sldId="385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3705033917" sldId="393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2548515720" sldId="394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2753839341" sldId="12985"/>
        </pc:sldMkLst>
      </pc:sldChg>
      <pc:sldChg chg="addSp modSp">
        <pc:chgData name="Lucas Jellema" userId="7e183fbb-84e0-44b3-9b03-0792bc8d162b" providerId="ADAL" clId="{B049E4DE-BAD5-4179-BEB5-E7A1E3F585C2}" dt="2023-07-31T07:21:12.764" v="2831" actId="14100"/>
        <pc:sldMkLst>
          <pc:docMk/>
          <pc:sldMk cId="4264584261" sldId="13046"/>
        </pc:sldMkLst>
        <pc:picChg chg="add mod">
          <ac:chgData name="Lucas Jellema" userId="7e183fbb-84e0-44b3-9b03-0792bc8d162b" providerId="ADAL" clId="{B049E4DE-BAD5-4179-BEB5-E7A1E3F585C2}" dt="2023-07-31T07:21:12.764" v="2831" actId="14100"/>
          <ac:picMkLst>
            <pc:docMk/>
            <pc:sldMk cId="4264584261" sldId="13046"/>
            <ac:picMk id="23" creationId="{FAECD612-4DDE-F9BF-7809-6179C1446DD0}"/>
          </ac:picMkLst>
        </pc:picChg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2266595534" sldId="13066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626884114" sldId="13076"/>
        </pc:sldMkLst>
      </pc:sldChg>
      <pc:sldChg chg="addSp delSp modSp">
        <pc:chgData name="Lucas Jellema" userId="7e183fbb-84e0-44b3-9b03-0792bc8d162b" providerId="ADAL" clId="{B049E4DE-BAD5-4179-BEB5-E7A1E3F585C2}" dt="2023-07-31T07:21:24.739" v="2835"/>
        <pc:sldMkLst>
          <pc:docMk/>
          <pc:sldMk cId="1637233926" sldId="13108"/>
        </pc:sldMkLst>
        <pc:spChg chg="del">
          <ac:chgData name="Lucas Jellema" userId="7e183fbb-84e0-44b3-9b03-0792bc8d162b" providerId="ADAL" clId="{B049E4DE-BAD5-4179-BEB5-E7A1E3F585C2}" dt="2023-07-31T07:21:24.739" v="2835"/>
          <ac:spMkLst>
            <pc:docMk/>
            <pc:sldMk cId="1637233926" sldId="13108"/>
            <ac:spMk id="9" creationId="{64365404-8ED9-8F79-8D8C-783F2A901938}"/>
          </ac:spMkLst>
        </pc:spChg>
        <pc:picChg chg="add del mod">
          <ac:chgData name="Lucas Jellema" userId="7e183fbb-84e0-44b3-9b03-0792bc8d162b" providerId="ADAL" clId="{B049E4DE-BAD5-4179-BEB5-E7A1E3F585C2}" dt="2023-07-31T07:21:20.316" v="2834" actId="21"/>
          <ac:picMkLst>
            <pc:docMk/>
            <pc:sldMk cId="1637233926" sldId="13108"/>
            <ac:picMk id="4" creationId="{E65EF7FB-BBE8-D446-6E34-B127916931B8}"/>
          </ac:picMkLst>
        </pc:picChg>
        <pc:picChg chg="add mod">
          <ac:chgData name="Lucas Jellema" userId="7e183fbb-84e0-44b3-9b03-0792bc8d162b" providerId="ADAL" clId="{B049E4DE-BAD5-4179-BEB5-E7A1E3F585C2}" dt="2023-07-31T07:21:24.739" v="2835"/>
          <ac:picMkLst>
            <pc:docMk/>
            <pc:sldMk cId="1637233926" sldId="13108"/>
            <ac:picMk id="6" creationId="{1DDB91F8-F508-6915-2F88-526187B30631}"/>
          </ac:picMkLst>
        </pc:picChg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2953244382" sldId="13109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3861339264" sldId="13110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1408613572" sldId="13111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3038662969" sldId="13112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238951229" sldId="13113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491103955" sldId="13114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954594400" sldId="13115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3331866625" sldId="13116"/>
        </pc:sldMkLst>
      </pc:sldChg>
      <pc:sldChg chg="del">
        <pc:chgData name="Lucas Jellema" userId="7e183fbb-84e0-44b3-9b03-0792bc8d162b" providerId="ADAL" clId="{B049E4DE-BAD5-4179-BEB5-E7A1E3F585C2}" dt="2023-07-30T11:39:29.242" v="12" actId="47"/>
        <pc:sldMkLst>
          <pc:docMk/>
          <pc:sldMk cId="879232640" sldId="13117"/>
        </pc:sldMkLst>
      </pc:sldChg>
      <pc:sldChg chg="del">
        <pc:chgData name="Lucas Jellema" userId="7e183fbb-84e0-44b3-9b03-0792bc8d162b" providerId="ADAL" clId="{B049E4DE-BAD5-4179-BEB5-E7A1E3F585C2}" dt="2023-08-07T03:47:53.391" v="12770" actId="47"/>
        <pc:sldMkLst>
          <pc:docMk/>
          <pc:sldMk cId="490112021" sldId="13118"/>
        </pc:sldMkLst>
      </pc:sldChg>
      <pc:sldChg chg="addSp delSp modSp new mod modNotesTx">
        <pc:chgData name="Lucas Jellema" userId="7e183fbb-84e0-44b3-9b03-0792bc8d162b" providerId="ADAL" clId="{B049E4DE-BAD5-4179-BEB5-E7A1E3F585C2}" dt="2023-07-31T06:49:13.676" v="2307" actId="1076"/>
        <pc:sldMkLst>
          <pc:docMk/>
          <pc:sldMk cId="2375650872" sldId="13119"/>
        </pc:sldMkLst>
        <pc:spChg chg="mod">
          <ac:chgData name="Lucas Jellema" userId="7e183fbb-84e0-44b3-9b03-0792bc8d162b" providerId="ADAL" clId="{B049E4DE-BAD5-4179-BEB5-E7A1E3F585C2}" dt="2023-07-31T06:47:28.169" v="2280" actId="5793"/>
          <ac:spMkLst>
            <pc:docMk/>
            <pc:sldMk cId="2375650872" sldId="13119"/>
            <ac:spMk id="3" creationId="{5C3115B3-FA46-6E88-6EE4-E38631659AAC}"/>
          </ac:spMkLst>
        </pc:spChg>
        <pc:spChg chg="del mod">
          <ac:chgData name="Lucas Jellema" userId="7e183fbb-84e0-44b3-9b03-0792bc8d162b" providerId="ADAL" clId="{B049E4DE-BAD5-4179-BEB5-E7A1E3F585C2}" dt="2023-07-31T06:42:33.881" v="2191" actId="478"/>
          <ac:spMkLst>
            <pc:docMk/>
            <pc:sldMk cId="2375650872" sldId="13119"/>
            <ac:spMk id="4" creationId="{564FAFD2-BB05-9614-D96D-CB96BD82FFF9}"/>
          </ac:spMkLst>
        </pc:spChg>
        <pc:spChg chg="del">
          <ac:chgData name="Lucas Jellema" userId="7e183fbb-84e0-44b3-9b03-0792bc8d162b" providerId="ADAL" clId="{B049E4DE-BAD5-4179-BEB5-E7A1E3F585C2}" dt="2023-07-31T06:43:12.527" v="2192" actId="931"/>
          <ac:spMkLst>
            <pc:docMk/>
            <pc:sldMk cId="2375650872" sldId="13119"/>
            <ac:spMk id="5" creationId="{E88816F3-9D0E-4211-F623-498167F20B76}"/>
          </ac:spMkLst>
        </pc:spChg>
        <pc:spChg chg="add del mod">
          <ac:chgData name="Lucas Jellema" userId="7e183fbb-84e0-44b3-9b03-0792bc8d162b" providerId="ADAL" clId="{B049E4DE-BAD5-4179-BEB5-E7A1E3F585C2}" dt="2023-07-31T06:43:28.352" v="2198" actId="478"/>
          <ac:spMkLst>
            <pc:docMk/>
            <pc:sldMk cId="2375650872" sldId="13119"/>
            <ac:spMk id="8" creationId="{50D8EC49-74DC-EF51-D065-F903B321ACBA}"/>
          </ac:spMkLst>
        </pc:spChg>
        <pc:spChg chg="mod">
          <ac:chgData name="Lucas Jellema" userId="7e183fbb-84e0-44b3-9b03-0792bc8d162b" providerId="ADAL" clId="{B049E4DE-BAD5-4179-BEB5-E7A1E3F585C2}" dt="2023-07-31T06:45:00.321" v="2238" actId="1076"/>
          <ac:spMkLst>
            <pc:docMk/>
            <pc:sldMk cId="2375650872" sldId="13119"/>
            <ac:spMk id="15" creationId="{E572D469-AD62-8607-2BD4-14BFDA64BEBA}"/>
          </ac:spMkLst>
        </pc:spChg>
        <pc:spChg chg="mod">
          <ac:chgData name="Lucas Jellema" userId="7e183fbb-84e0-44b3-9b03-0792bc8d162b" providerId="ADAL" clId="{B049E4DE-BAD5-4179-BEB5-E7A1E3F585C2}" dt="2023-07-31T06:45:00.321" v="2238" actId="1076"/>
          <ac:spMkLst>
            <pc:docMk/>
            <pc:sldMk cId="2375650872" sldId="13119"/>
            <ac:spMk id="16" creationId="{BB4348BE-6241-0AF5-8121-94E37DF232A0}"/>
          </ac:spMkLst>
        </pc:spChg>
        <pc:spChg chg="add mod">
          <ac:chgData name="Lucas Jellema" userId="7e183fbb-84e0-44b3-9b03-0792bc8d162b" providerId="ADAL" clId="{B049E4DE-BAD5-4179-BEB5-E7A1E3F585C2}" dt="2023-07-31T06:44:06.788" v="2211" actId="478"/>
          <ac:spMkLst>
            <pc:docMk/>
            <pc:sldMk cId="2375650872" sldId="13119"/>
            <ac:spMk id="18" creationId="{6A4011AD-BA83-BC74-1EA8-99B5723BE299}"/>
          </ac:spMkLst>
        </pc:spChg>
        <pc:spChg chg="add mod">
          <ac:chgData name="Lucas Jellema" userId="7e183fbb-84e0-44b3-9b03-0792bc8d162b" providerId="ADAL" clId="{B049E4DE-BAD5-4179-BEB5-E7A1E3F585C2}" dt="2023-07-31T06:49:07.423" v="2305" actId="1035"/>
          <ac:spMkLst>
            <pc:docMk/>
            <pc:sldMk cId="2375650872" sldId="13119"/>
            <ac:spMk id="19" creationId="{2D1788B0-97AA-DD75-74EE-E814D34F2AE8}"/>
          </ac:spMkLst>
        </pc:spChg>
        <pc:spChg chg="add mod">
          <ac:chgData name="Lucas Jellema" userId="7e183fbb-84e0-44b3-9b03-0792bc8d162b" providerId="ADAL" clId="{B049E4DE-BAD5-4179-BEB5-E7A1E3F585C2}" dt="2023-07-31T06:49:07.423" v="2305" actId="1035"/>
          <ac:spMkLst>
            <pc:docMk/>
            <pc:sldMk cId="2375650872" sldId="13119"/>
            <ac:spMk id="20" creationId="{B1C46D7B-7D18-695B-5C66-ECAF8671085B}"/>
          </ac:spMkLst>
        </pc:spChg>
        <pc:spChg chg="add mod">
          <ac:chgData name="Lucas Jellema" userId="7e183fbb-84e0-44b3-9b03-0792bc8d162b" providerId="ADAL" clId="{B049E4DE-BAD5-4179-BEB5-E7A1E3F585C2}" dt="2023-07-31T06:49:07.423" v="2305" actId="1035"/>
          <ac:spMkLst>
            <pc:docMk/>
            <pc:sldMk cId="2375650872" sldId="13119"/>
            <ac:spMk id="21" creationId="{8B030A23-CCCA-6E3D-E579-D69DEB71EE82}"/>
          </ac:spMkLst>
        </pc:spChg>
        <pc:grpChg chg="del mod">
          <ac:chgData name="Lucas Jellema" userId="7e183fbb-84e0-44b3-9b03-0792bc8d162b" providerId="ADAL" clId="{B049E4DE-BAD5-4179-BEB5-E7A1E3F585C2}" dt="2023-07-31T06:47:19.389" v="2257" actId="478"/>
          <ac:grpSpMkLst>
            <pc:docMk/>
            <pc:sldMk cId="2375650872" sldId="13119"/>
            <ac:grpSpMk id="14" creationId="{E9388C42-1538-4EF6-E7FB-74D89160EAFD}"/>
          </ac:grpSpMkLst>
        </pc:grpChg>
        <pc:picChg chg="add del mod">
          <ac:chgData name="Lucas Jellema" userId="7e183fbb-84e0-44b3-9b03-0792bc8d162b" providerId="ADAL" clId="{B049E4DE-BAD5-4179-BEB5-E7A1E3F585C2}" dt="2023-07-31T06:44:06.788" v="2211" actId="478"/>
          <ac:picMkLst>
            <pc:docMk/>
            <pc:sldMk cId="2375650872" sldId="13119"/>
            <ac:picMk id="10" creationId="{42BC97B5-CF70-1881-C977-E5168BBBFBFB}"/>
          </ac:picMkLst>
        </pc:picChg>
        <pc:picChg chg="add mod ord">
          <ac:chgData name="Lucas Jellema" userId="7e183fbb-84e0-44b3-9b03-0792bc8d162b" providerId="ADAL" clId="{B049E4DE-BAD5-4179-BEB5-E7A1E3F585C2}" dt="2023-07-31T06:49:07.423" v="2305" actId="1035"/>
          <ac:picMkLst>
            <pc:docMk/>
            <pc:sldMk cId="2375650872" sldId="13119"/>
            <ac:picMk id="12" creationId="{92D1FA35-F84E-20D9-BC7A-DD0E666D2708}"/>
          </ac:picMkLst>
        </pc:picChg>
        <pc:picChg chg="add del mod">
          <ac:chgData name="Lucas Jellema" userId="7e183fbb-84e0-44b3-9b03-0792bc8d162b" providerId="ADAL" clId="{B049E4DE-BAD5-4179-BEB5-E7A1E3F585C2}" dt="2023-07-31T06:43:59.522" v="2209" actId="27803"/>
          <ac:picMkLst>
            <pc:docMk/>
            <pc:sldMk cId="2375650872" sldId="13119"/>
            <ac:picMk id="13" creationId="{2D194FA9-275A-8BD0-FA9A-9AA9D9F5BDFF}"/>
          </ac:picMkLst>
        </pc:picChg>
        <pc:picChg chg="add mod">
          <ac:chgData name="Lucas Jellema" userId="7e183fbb-84e0-44b3-9b03-0792bc8d162b" providerId="ADAL" clId="{B049E4DE-BAD5-4179-BEB5-E7A1E3F585C2}" dt="2023-07-31T06:49:13.676" v="2307" actId="1076"/>
          <ac:picMkLst>
            <pc:docMk/>
            <pc:sldMk cId="2375650872" sldId="13119"/>
            <ac:picMk id="23" creationId="{C5DF0218-6DF1-1C43-652F-02781743FA31}"/>
          </ac:picMkLst>
        </pc:picChg>
        <pc:picChg chg="add mod">
          <ac:chgData name="Lucas Jellema" userId="7e183fbb-84e0-44b3-9b03-0792bc8d162b" providerId="ADAL" clId="{B049E4DE-BAD5-4179-BEB5-E7A1E3F585C2}" dt="2023-07-31T06:46:33.939" v="2244" actId="1076"/>
          <ac:picMkLst>
            <pc:docMk/>
            <pc:sldMk cId="2375650872" sldId="13119"/>
            <ac:picMk id="1026" creationId="{B7FF2461-E64D-7481-0715-623BA45B33E9}"/>
          </ac:picMkLst>
        </pc:picChg>
        <pc:picChg chg="add del mod">
          <ac:chgData name="Lucas Jellema" userId="7e183fbb-84e0-44b3-9b03-0792bc8d162b" providerId="ADAL" clId="{B049E4DE-BAD5-4179-BEB5-E7A1E3F585C2}" dt="2023-07-31T06:42:27.965" v="2190" actId="478"/>
          <ac:picMkLst>
            <pc:docMk/>
            <pc:sldMk cId="2375650872" sldId="13119"/>
            <ac:picMk id="1028" creationId="{C10B0888-83CA-46DF-31F9-73E90BAC6B1C}"/>
          </ac:picMkLst>
        </pc:picChg>
        <pc:picChg chg="add mod">
          <ac:chgData name="Lucas Jellema" userId="7e183fbb-84e0-44b3-9b03-0792bc8d162b" providerId="ADAL" clId="{B049E4DE-BAD5-4179-BEB5-E7A1E3F585C2}" dt="2023-07-31T06:49:07.423" v="2305" actId="1035"/>
          <ac:picMkLst>
            <pc:docMk/>
            <pc:sldMk cId="2375650872" sldId="13119"/>
            <ac:picMk id="1030" creationId="{23D68921-9AD3-F622-3781-B7849152D02B}"/>
          </ac:picMkLst>
        </pc:picChg>
      </pc:sldChg>
      <pc:sldChg chg="addSp modSp new mod modAnim">
        <pc:chgData name="Lucas Jellema" userId="7e183fbb-84e0-44b3-9b03-0792bc8d162b" providerId="ADAL" clId="{B049E4DE-BAD5-4179-BEB5-E7A1E3F585C2}" dt="2023-08-06T05:46:18.219" v="9125"/>
        <pc:sldMkLst>
          <pc:docMk/>
          <pc:sldMk cId="2606316034" sldId="13120"/>
        </pc:sldMkLst>
        <pc:spChg chg="mod">
          <ac:chgData name="Lucas Jellema" userId="7e183fbb-84e0-44b3-9b03-0792bc8d162b" providerId="ADAL" clId="{B049E4DE-BAD5-4179-BEB5-E7A1E3F585C2}" dt="2023-07-30T11:39:43.296" v="22" actId="20577"/>
          <ac:spMkLst>
            <pc:docMk/>
            <pc:sldMk cId="2606316034" sldId="13120"/>
            <ac:spMk id="3" creationId="{99AD7F71-B052-E687-E84D-CECEC7A7526C}"/>
          </ac:spMkLst>
        </pc:spChg>
        <pc:spChg chg="mod">
          <ac:chgData name="Lucas Jellema" userId="7e183fbb-84e0-44b3-9b03-0792bc8d162b" providerId="ADAL" clId="{B049E4DE-BAD5-4179-BEB5-E7A1E3F585C2}" dt="2023-08-06T05:45:45.426" v="9122" actId="20577"/>
          <ac:spMkLst>
            <pc:docMk/>
            <pc:sldMk cId="2606316034" sldId="13120"/>
            <ac:spMk id="4" creationId="{19CF08F1-B00C-8D15-3D71-176CDF2A07F1}"/>
          </ac:spMkLst>
        </pc:spChg>
        <pc:picChg chg="add mod">
          <ac:chgData name="Lucas Jellema" userId="7e183fbb-84e0-44b3-9b03-0792bc8d162b" providerId="ADAL" clId="{B049E4DE-BAD5-4179-BEB5-E7A1E3F585C2}" dt="2023-08-06T05:43:58.353" v="9083" actId="1076"/>
          <ac:picMkLst>
            <pc:docMk/>
            <pc:sldMk cId="2606316034" sldId="13120"/>
            <ac:picMk id="1026" creationId="{3AEB0EFE-7E92-FA36-05AE-5FA932D839E0}"/>
          </ac:picMkLst>
        </pc:picChg>
      </pc:sldChg>
      <pc:sldChg chg="addSp modSp new add del mod">
        <pc:chgData name="Lucas Jellema" userId="7e183fbb-84e0-44b3-9b03-0792bc8d162b" providerId="ADAL" clId="{B049E4DE-BAD5-4179-BEB5-E7A1E3F585C2}" dt="2023-08-04T09:52:55.617" v="6151" actId="2696"/>
        <pc:sldMkLst>
          <pc:docMk/>
          <pc:sldMk cId="1288268866" sldId="13121"/>
        </pc:sldMkLst>
        <pc:spChg chg="mod">
          <ac:chgData name="Lucas Jellema" userId="7e183fbb-84e0-44b3-9b03-0792bc8d162b" providerId="ADAL" clId="{B049E4DE-BAD5-4179-BEB5-E7A1E3F585C2}" dt="2023-07-30T11:39:59.781" v="73" actId="20577"/>
          <ac:spMkLst>
            <pc:docMk/>
            <pc:sldMk cId="1288268866" sldId="13121"/>
            <ac:spMk id="3" creationId="{0CC02CD6-E238-46C2-7CE9-132B975D7771}"/>
          </ac:spMkLst>
        </pc:spChg>
        <pc:spChg chg="mod">
          <ac:chgData name="Lucas Jellema" userId="7e183fbb-84e0-44b3-9b03-0792bc8d162b" providerId="ADAL" clId="{B049E4DE-BAD5-4179-BEB5-E7A1E3F585C2}" dt="2023-07-30T11:41:08.578" v="188" actId="14"/>
          <ac:spMkLst>
            <pc:docMk/>
            <pc:sldMk cId="1288268866" sldId="13121"/>
            <ac:spMk id="4" creationId="{9775EFD1-6CC4-E6F9-4351-7C3571B2B003}"/>
          </ac:spMkLst>
        </pc:spChg>
        <pc:picChg chg="add mod">
          <ac:chgData name="Lucas Jellema" userId="7e183fbb-84e0-44b3-9b03-0792bc8d162b" providerId="ADAL" clId="{B049E4DE-BAD5-4179-BEB5-E7A1E3F585C2}" dt="2023-07-31T07:22:54.707" v="2868" actId="1076"/>
          <ac:picMkLst>
            <pc:docMk/>
            <pc:sldMk cId="1288268866" sldId="13121"/>
            <ac:picMk id="7" creationId="{7702DD8C-B9FC-A140-2A84-1875F656E8B9}"/>
          </ac:picMkLst>
        </pc:picChg>
        <pc:picChg chg="add mod">
          <ac:chgData name="Lucas Jellema" userId="7e183fbb-84e0-44b3-9b03-0792bc8d162b" providerId="ADAL" clId="{B049E4DE-BAD5-4179-BEB5-E7A1E3F585C2}" dt="2023-07-31T07:23:00.503" v="2871" actId="1076"/>
          <ac:picMkLst>
            <pc:docMk/>
            <pc:sldMk cId="1288268866" sldId="13121"/>
            <ac:picMk id="4098" creationId="{FE307840-E78C-89F0-2F4F-10706FCDBFB1}"/>
          </ac:picMkLst>
        </pc:picChg>
      </pc:sldChg>
      <pc:sldChg chg="add del ord">
        <pc:chgData name="Lucas Jellema" userId="7e183fbb-84e0-44b3-9b03-0792bc8d162b" providerId="ADAL" clId="{B049E4DE-BAD5-4179-BEB5-E7A1E3F585C2}" dt="2023-08-06T09:10:32.721" v="10094" actId="47"/>
        <pc:sldMkLst>
          <pc:docMk/>
          <pc:sldMk cId="1818635368" sldId="13121"/>
        </pc:sldMkLst>
      </pc:sldChg>
      <pc:sldChg chg="modSp new del mod ord">
        <pc:chgData name="Lucas Jellema" userId="7e183fbb-84e0-44b3-9b03-0792bc8d162b" providerId="ADAL" clId="{B049E4DE-BAD5-4179-BEB5-E7A1E3F585C2}" dt="2023-08-04T05:57:33.499" v="4937" actId="47"/>
        <pc:sldMkLst>
          <pc:docMk/>
          <pc:sldMk cId="318608117" sldId="13122"/>
        </pc:sldMkLst>
        <pc:spChg chg="mod">
          <ac:chgData name="Lucas Jellema" userId="7e183fbb-84e0-44b3-9b03-0792bc8d162b" providerId="ADAL" clId="{B049E4DE-BAD5-4179-BEB5-E7A1E3F585C2}" dt="2023-07-30T11:42:35.049" v="260" actId="20577"/>
          <ac:spMkLst>
            <pc:docMk/>
            <pc:sldMk cId="318608117" sldId="13122"/>
            <ac:spMk id="3" creationId="{09CDF067-5293-C4D1-7DBA-2040616CE890}"/>
          </ac:spMkLst>
        </pc:spChg>
      </pc:sldChg>
      <pc:sldChg chg="addSp modSp add mod ord modNotesTx">
        <pc:chgData name="Lucas Jellema" userId="7e183fbb-84e0-44b3-9b03-0792bc8d162b" providerId="ADAL" clId="{B049E4DE-BAD5-4179-BEB5-E7A1E3F585C2}" dt="2023-08-04T07:06:16.078" v="5474"/>
        <pc:sldMkLst>
          <pc:docMk/>
          <pc:sldMk cId="2851123621" sldId="13123"/>
        </pc:sldMkLst>
        <pc:spChg chg="mod">
          <ac:chgData name="Lucas Jellema" userId="7e183fbb-84e0-44b3-9b03-0792bc8d162b" providerId="ADAL" clId="{B049E4DE-BAD5-4179-BEB5-E7A1E3F585C2}" dt="2023-07-30T11:43:18.029" v="276" actId="20577"/>
          <ac:spMkLst>
            <pc:docMk/>
            <pc:sldMk cId="2851123621" sldId="13123"/>
            <ac:spMk id="3" creationId="{99AD7F71-B052-E687-E84D-CECEC7A7526C}"/>
          </ac:spMkLst>
        </pc:spChg>
        <pc:spChg chg="mod">
          <ac:chgData name="Lucas Jellema" userId="7e183fbb-84e0-44b3-9b03-0792bc8d162b" providerId="ADAL" clId="{B049E4DE-BAD5-4179-BEB5-E7A1E3F585C2}" dt="2023-08-04T06:08:29.220" v="5371" actId="6549"/>
          <ac:spMkLst>
            <pc:docMk/>
            <pc:sldMk cId="2851123621" sldId="13123"/>
            <ac:spMk id="4" creationId="{19CF08F1-B00C-8D15-3D71-176CDF2A07F1}"/>
          </ac:spMkLst>
        </pc:spChg>
        <pc:spChg chg="add mod">
          <ac:chgData name="Lucas Jellema" userId="7e183fbb-84e0-44b3-9b03-0792bc8d162b" providerId="ADAL" clId="{B049E4DE-BAD5-4179-BEB5-E7A1E3F585C2}" dt="2023-08-04T06:10:11.209" v="5444" actId="20577"/>
          <ac:spMkLst>
            <pc:docMk/>
            <pc:sldMk cId="2851123621" sldId="13123"/>
            <ac:spMk id="7" creationId="{E5C9F376-5955-0B4A-B346-4946C61073E6}"/>
          </ac:spMkLst>
        </pc:spChg>
        <pc:spChg chg="add mod">
          <ac:chgData name="Lucas Jellema" userId="7e183fbb-84e0-44b3-9b03-0792bc8d162b" providerId="ADAL" clId="{B049E4DE-BAD5-4179-BEB5-E7A1E3F585C2}" dt="2023-08-04T06:09:20.296" v="5411" actId="13822"/>
          <ac:spMkLst>
            <pc:docMk/>
            <pc:sldMk cId="2851123621" sldId="13123"/>
            <ac:spMk id="8" creationId="{8FF615D2-AF70-CBAA-CCF4-4081730719C8}"/>
          </ac:spMkLst>
        </pc:spChg>
        <pc:spChg chg="add mod">
          <ac:chgData name="Lucas Jellema" userId="7e183fbb-84e0-44b3-9b03-0792bc8d162b" providerId="ADAL" clId="{B049E4DE-BAD5-4179-BEB5-E7A1E3F585C2}" dt="2023-08-04T06:09:15.797" v="5410" actId="1037"/>
          <ac:spMkLst>
            <pc:docMk/>
            <pc:sldMk cId="2851123621" sldId="13123"/>
            <ac:spMk id="9" creationId="{1773CFFB-0883-8DC7-6E9A-891A86E86576}"/>
          </ac:spMkLst>
        </pc:spChg>
        <pc:spChg chg="add mod">
          <ac:chgData name="Lucas Jellema" userId="7e183fbb-84e0-44b3-9b03-0792bc8d162b" providerId="ADAL" clId="{B049E4DE-BAD5-4179-BEB5-E7A1E3F585C2}" dt="2023-08-04T06:09:31.734" v="5414" actId="13822"/>
          <ac:spMkLst>
            <pc:docMk/>
            <pc:sldMk cId="2851123621" sldId="13123"/>
            <ac:spMk id="10" creationId="{5C8DFFE8-38DF-C3E5-31F1-482B5AA64370}"/>
          </ac:spMkLst>
        </pc:spChg>
        <pc:spChg chg="add mod">
          <ac:chgData name="Lucas Jellema" userId="7e183fbb-84e0-44b3-9b03-0792bc8d162b" providerId="ADAL" clId="{B049E4DE-BAD5-4179-BEB5-E7A1E3F585C2}" dt="2023-08-04T06:09:44.487" v="5427" actId="1038"/>
          <ac:spMkLst>
            <pc:docMk/>
            <pc:sldMk cId="2851123621" sldId="13123"/>
            <ac:spMk id="11" creationId="{08C8098B-B43B-E3E5-858B-29F596420ADD}"/>
          </ac:spMkLst>
        </pc:spChg>
        <pc:spChg chg="add mod">
          <ac:chgData name="Lucas Jellema" userId="7e183fbb-84e0-44b3-9b03-0792bc8d162b" providerId="ADAL" clId="{B049E4DE-BAD5-4179-BEB5-E7A1E3F585C2}" dt="2023-08-04T06:10:27.673" v="5452" actId="1036"/>
          <ac:spMkLst>
            <pc:docMk/>
            <pc:sldMk cId="2851123621" sldId="13123"/>
            <ac:spMk id="12" creationId="{2A81B772-F9B1-6359-56CC-DFD5378EDBD0}"/>
          </ac:spMkLst>
        </pc:spChg>
        <pc:spChg chg="add mod">
          <ac:chgData name="Lucas Jellema" userId="7e183fbb-84e0-44b3-9b03-0792bc8d162b" providerId="ADAL" clId="{B049E4DE-BAD5-4179-BEB5-E7A1E3F585C2}" dt="2023-08-04T06:10:27.673" v="5452" actId="1036"/>
          <ac:spMkLst>
            <pc:docMk/>
            <pc:sldMk cId="2851123621" sldId="13123"/>
            <ac:spMk id="13" creationId="{4D71B119-6920-5184-6E39-D7B9127B4551}"/>
          </ac:spMkLst>
        </pc:spChg>
        <pc:spChg chg="add mod">
          <ac:chgData name="Lucas Jellema" userId="7e183fbb-84e0-44b3-9b03-0792bc8d162b" providerId="ADAL" clId="{B049E4DE-BAD5-4179-BEB5-E7A1E3F585C2}" dt="2023-08-04T06:10:43.432" v="5454" actId="13822"/>
          <ac:spMkLst>
            <pc:docMk/>
            <pc:sldMk cId="2851123621" sldId="13123"/>
            <ac:spMk id="14" creationId="{5D5E1867-457C-B677-641F-CEA1E564A66C}"/>
          </ac:spMkLst>
        </pc:spChg>
        <pc:spChg chg="add mod">
          <ac:chgData name="Lucas Jellema" userId="7e183fbb-84e0-44b3-9b03-0792bc8d162b" providerId="ADAL" clId="{B049E4DE-BAD5-4179-BEB5-E7A1E3F585C2}" dt="2023-08-04T06:10:58.376" v="5473" actId="1037"/>
          <ac:spMkLst>
            <pc:docMk/>
            <pc:sldMk cId="2851123621" sldId="13123"/>
            <ac:spMk id="15" creationId="{7ADB9CF6-5545-1157-6510-5923976D8C18}"/>
          </ac:spMkLst>
        </pc:spChg>
      </pc:sldChg>
      <pc:sldChg chg="modSp new del mod ord">
        <pc:chgData name="Lucas Jellema" userId="7e183fbb-84e0-44b3-9b03-0792bc8d162b" providerId="ADAL" clId="{B049E4DE-BAD5-4179-BEB5-E7A1E3F585C2}" dt="2023-08-06T16:13:42.445" v="12291" actId="47"/>
        <pc:sldMkLst>
          <pc:docMk/>
          <pc:sldMk cId="211252886" sldId="13124"/>
        </pc:sldMkLst>
        <pc:spChg chg="mod">
          <ac:chgData name="Lucas Jellema" userId="7e183fbb-84e0-44b3-9b03-0792bc8d162b" providerId="ADAL" clId="{B049E4DE-BAD5-4179-BEB5-E7A1E3F585C2}" dt="2023-07-30T11:43:37.510" v="295" actId="20577"/>
          <ac:spMkLst>
            <pc:docMk/>
            <pc:sldMk cId="211252886" sldId="13124"/>
            <ac:spMk id="3" creationId="{B22CCA77-D7FC-CFF4-EA5D-A53135C27D7F}"/>
          </ac:spMkLst>
        </pc:spChg>
        <pc:spChg chg="mod">
          <ac:chgData name="Lucas Jellema" userId="7e183fbb-84e0-44b3-9b03-0792bc8d162b" providerId="ADAL" clId="{B049E4DE-BAD5-4179-BEB5-E7A1E3F585C2}" dt="2023-07-30T11:44:24.628" v="356" actId="20577"/>
          <ac:spMkLst>
            <pc:docMk/>
            <pc:sldMk cId="211252886" sldId="13124"/>
            <ac:spMk id="4" creationId="{E719BC72-C9FB-6AA6-3C9C-18C3AA5B181A}"/>
          </ac:spMkLst>
        </pc:spChg>
      </pc:sldChg>
      <pc:sldChg chg="modSp new mod">
        <pc:chgData name="Lucas Jellema" userId="7e183fbb-84e0-44b3-9b03-0792bc8d162b" providerId="ADAL" clId="{B049E4DE-BAD5-4179-BEB5-E7A1E3F585C2}" dt="2023-08-06T16:15:46.483" v="12543" actId="20577"/>
        <pc:sldMkLst>
          <pc:docMk/>
          <pc:sldMk cId="1061591361" sldId="13125"/>
        </pc:sldMkLst>
        <pc:spChg chg="mod">
          <ac:chgData name="Lucas Jellema" userId="7e183fbb-84e0-44b3-9b03-0792bc8d162b" providerId="ADAL" clId="{B049E4DE-BAD5-4179-BEB5-E7A1E3F585C2}" dt="2023-08-06T16:14:33.512" v="12336" actId="20577"/>
          <ac:spMkLst>
            <pc:docMk/>
            <pc:sldMk cId="1061591361" sldId="13125"/>
            <ac:spMk id="3" creationId="{90559573-AE33-E197-E22A-DCFEEDB51648}"/>
          </ac:spMkLst>
        </pc:spChg>
        <pc:spChg chg="mod">
          <ac:chgData name="Lucas Jellema" userId="7e183fbb-84e0-44b3-9b03-0792bc8d162b" providerId="ADAL" clId="{B049E4DE-BAD5-4179-BEB5-E7A1E3F585C2}" dt="2023-08-06T16:15:46.483" v="12543" actId="20577"/>
          <ac:spMkLst>
            <pc:docMk/>
            <pc:sldMk cId="1061591361" sldId="13125"/>
            <ac:spMk id="4" creationId="{A6AAFC52-7FA7-0809-3A1B-C5EC8DCE10ED}"/>
          </ac:spMkLst>
        </pc:spChg>
      </pc:sldChg>
      <pc:sldChg chg="addSp delSp modSp new mod">
        <pc:chgData name="Lucas Jellema" userId="7e183fbb-84e0-44b3-9b03-0792bc8d162b" providerId="ADAL" clId="{B049E4DE-BAD5-4179-BEB5-E7A1E3F585C2}" dt="2023-07-31T09:44:13.171" v="3030" actId="20577"/>
        <pc:sldMkLst>
          <pc:docMk/>
          <pc:sldMk cId="3760771879" sldId="13126"/>
        </pc:sldMkLst>
        <pc:spChg chg="mod">
          <ac:chgData name="Lucas Jellema" userId="7e183fbb-84e0-44b3-9b03-0792bc8d162b" providerId="ADAL" clId="{B049E4DE-BAD5-4179-BEB5-E7A1E3F585C2}" dt="2023-07-31T07:36:38.846" v="3010" actId="14100"/>
          <ac:spMkLst>
            <pc:docMk/>
            <pc:sldMk cId="3760771879" sldId="13126"/>
            <ac:spMk id="2" creationId="{B871A135-7A14-9910-0976-5B5090CB7E88}"/>
          </ac:spMkLst>
        </pc:spChg>
        <pc:spChg chg="mod">
          <ac:chgData name="Lucas Jellema" userId="7e183fbb-84e0-44b3-9b03-0792bc8d162b" providerId="ADAL" clId="{B049E4DE-BAD5-4179-BEB5-E7A1E3F585C2}" dt="2023-07-31T09:44:13.171" v="3030" actId="20577"/>
          <ac:spMkLst>
            <pc:docMk/>
            <pc:sldMk cId="3760771879" sldId="13126"/>
            <ac:spMk id="3" creationId="{EAD7AC47-51A0-3935-3D19-7FFE88F34D7B}"/>
          </ac:spMkLst>
        </pc:spChg>
        <pc:spChg chg="mod">
          <ac:chgData name="Lucas Jellema" userId="7e183fbb-84e0-44b3-9b03-0792bc8d162b" providerId="ADAL" clId="{B049E4DE-BAD5-4179-BEB5-E7A1E3F585C2}" dt="2023-07-30T11:47:23.066" v="475" actId="20577"/>
          <ac:spMkLst>
            <pc:docMk/>
            <pc:sldMk cId="3760771879" sldId="13126"/>
            <ac:spMk id="4" creationId="{9F108D28-9ACD-5F22-576C-92D8748790C4}"/>
          </ac:spMkLst>
        </pc:spChg>
        <pc:spChg chg="mod">
          <ac:chgData name="Lucas Jellema" userId="7e183fbb-84e0-44b3-9b03-0792bc8d162b" providerId="ADAL" clId="{B049E4DE-BAD5-4179-BEB5-E7A1E3F585C2}" dt="2023-07-31T07:36:38.846" v="3010" actId="14100"/>
          <ac:spMkLst>
            <pc:docMk/>
            <pc:sldMk cId="3760771879" sldId="13126"/>
            <ac:spMk id="5" creationId="{14FC14F0-F2D1-CBC5-57FF-6C167771B6D7}"/>
          </ac:spMkLst>
        </pc:spChg>
        <pc:spChg chg="mod">
          <ac:chgData name="Lucas Jellema" userId="7e183fbb-84e0-44b3-9b03-0792bc8d162b" providerId="ADAL" clId="{B049E4DE-BAD5-4179-BEB5-E7A1E3F585C2}" dt="2023-07-31T07:36:38.846" v="3010" actId="14100"/>
          <ac:spMkLst>
            <pc:docMk/>
            <pc:sldMk cId="3760771879" sldId="13126"/>
            <ac:spMk id="6" creationId="{CE6206FD-32D6-49E0-78F1-876470882DC6}"/>
          </ac:spMkLst>
        </pc:spChg>
        <pc:spChg chg="add del">
          <ac:chgData name="Lucas Jellema" userId="7e183fbb-84e0-44b3-9b03-0792bc8d162b" providerId="ADAL" clId="{B049E4DE-BAD5-4179-BEB5-E7A1E3F585C2}" dt="2023-07-31T07:33:40.238" v="2976"/>
          <ac:spMkLst>
            <pc:docMk/>
            <pc:sldMk cId="3760771879" sldId="13126"/>
            <ac:spMk id="7" creationId="{A105DE4F-77FC-7430-0A52-06CF5543FE0E}"/>
          </ac:spMkLst>
        </pc:spChg>
        <pc:picChg chg="add del mod">
          <ac:chgData name="Lucas Jellema" userId="7e183fbb-84e0-44b3-9b03-0792bc8d162b" providerId="ADAL" clId="{B049E4DE-BAD5-4179-BEB5-E7A1E3F585C2}" dt="2023-07-31T09:44:03.464" v="3024" actId="478"/>
          <ac:picMkLst>
            <pc:docMk/>
            <pc:sldMk cId="3760771879" sldId="13126"/>
            <ac:picMk id="8" creationId="{51945FEE-7108-8B4F-7563-3D6144D048D5}"/>
          </ac:picMkLst>
        </pc:picChg>
        <pc:picChg chg="add mod">
          <ac:chgData name="Lucas Jellema" userId="7e183fbb-84e0-44b3-9b03-0792bc8d162b" providerId="ADAL" clId="{B049E4DE-BAD5-4179-BEB5-E7A1E3F585C2}" dt="2023-07-31T07:36:38.846" v="3010" actId="14100"/>
          <ac:picMkLst>
            <pc:docMk/>
            <pc:sldMk cId="3760771879" sldId="13126"/>
            <ac:picMk id="6148" creationId="{D42774F9-2811-3DB6-DC1B-77C524A53C86}"/>
          </ac:picMkLst>
        </pc:picChg>
        <pc:picChg chg="add mod">
          <ac:chgData name="Lucas Jellema" userId="7e183fbb-84e0-44b3-9b03-0792bc8d162b" providerId="ADAL" clId="{B049E4DE-BAD5-4179-BEB5-E7A1E3F585C2}" dt="2023-07-31T09:43:47.572" v="3023" actId="1076"/>
          <ac:picMkLst>
            <pc:docMk/>
            <pc:sldMk cId="3760771879" sldId="13126"/>
            <ac:picMk id="6150" creationId="{D6BAE429-CBF1-5840-47B5-02E26D35931B}"/>
          </ac:picMkLst>
        </pc:picChg>
        <pc:picChg chg="add mod">
          <ac:chgData name="Lucas Jellema" userId="7e183fbb-84e0-44b3-9b03-0792bc8d162b" providerId="ADAL" clId="{B049E4DE-BAD5-4179-BEB5-E7A1E3F585C2}" dt="2023-07-31T07:36:38.846" v="3010" actId="14100"/>
          <ac:picMkLst>
            <pc:docMk/>
            <pc:sldMk cId="3760771879" sldId="13126"/>
            <ac:picMk id="6152" creationId="{7ED48449-B702-4C56-B63D-B94D70801B2D}"/>
          </ac:picMkLst>
        </pc:picChg>
        <pc:picChg chg="add mod">
          <ac:chgData name="Lucas Jellema" userId="7e183fbb-84e0-44b3-9b03-0792bc8d162b" providerId="ADAL" clId="{B049E4DE-BAD5-4179-BEB5-E7A1E3F585C2}" dt="2023-07-31T09:43:21.425" v="3019" actId="1076"/>
          <ac:picMkLst>
            <pc:docMk/>
            <pc:sldMk cId="3760771879" sldId="13126"/>
            <ac:picMk id="6154" creationId="{5F40E78A-9F3F-2062-17A6-46AAEE8B6FB1}"/>
          </ac:picMkLst>
        </pc:picChg>
        <pc:picChg chg="add mod">
          <ac:chgData name="Lucas Jellema" userId="7e183fbb-84e0-44b3-9b03-0792bc8d162b" providerId="ADAL" clId="{B049E4DE-BAD5-4179-BEB5-E7A1E3F585C2}" dt="2023-07-31T07:36:38.846" v="3010" actId="14100"/>
          <ac:picMkLst>
            <pc:docMk/>
            <pc:sldMk cId="3760771879" sldId="13126"/>
            <ac:picMk id="6156" creationId="{2356670F-092F-BD6B-4C42-79BB5BF6E230}"/>
          </ac:picMkLst>
        </pc:picChg>
        <pc:picChg chg="add mod">
          <ac:chgData name="Lucas Jellema" userId="7e183fbb-84e0-44b3-9b03-0792bc8d162b" providerId="ADAL" clId="{B049E4DE-BAD5-4179-BEB5-E7A1E3F585C2}" dt="2023-07-31T07:36:38.846" v="3010" actId="14100"/>
          <ac:picMkLst>
            <pc:docMk/>
            <pc:sldMk cId="3760771879" sldId="13126"/>
            <ac:picMk id="6158" creationId="{12D70E3C-81BA-D495-18EF-2AFC843A9977}"/>
          </ac:picMkLst>
        </pc:picChg>
        <pc:picChg chg="add mod">
          <ac:chgData name="Lucas Jellema" userId="7e183fbb-84e0-44b3-9b03-0792bc8d162b" providerId="ADAL" clId="{B049E4DE-BAD5-4179-BEB5-E7A1E3F585C2}" dt="2023-07-31T07:36:38.846" v="3010" actId="14100"/>
          <ac:picMkLst>
            <pc:docMk/>
            <pc:sldMk cId="3760771879" sldId="13126"/>
            <ac:picMk id="6160" creationId="{CF2D562B-091A-D572-8347-F2D4FB6E0384}"/>
          </ac:picMkLst>
        </pc:picChg>
        <pc:picChg chg="add mod">
          <ac:chgData name="Lucas Jellema" userId="7e183fbb-84e0-44b3-9b03-0792bc8d162b" providerId="ADAL" clId="{B049E4DE-BAD5-4179-BEB5-E7A1E3F585C2}" dt="2023-07-31T07:36:38.846" v="3010" actId="14100"/>
          <ac:picMkLst>
            <pc:docMk/>
            <pc:sldMk cId="3760771879" sldId="13126"/>
            <ac:picMk id="6162" creationId="{CA03CDD3-EFFA-DA52-097B-45F126E13E51}"/>
          </ac:picMkLst>
        </pc:picChg>
        <pc:picChg chg="add mod">
          <ac:chgData name="Lucas Jellema" userId="7e183fbb-84e0-44b3-9b03-0792bc8d162b" providerId="ADAL" clId="{B049E4DE-BAD5-4179-BEB5-E7A1E3F585C2}" dt="2023-07-31T07:36:38.846" v="3010" actId="14100"/>
          <ac:picMkLst>
            <pc:docMk/>
            <pc:sldMk cId="3760771879" sldId="13126"/>
            <ac:picMk id="6164" creationId="{855D7FE5-A502-2B6B-C7EE-99D7201B9DFF}"/>
          </ac:picMkLst>
        </pc:picChg>
        <pc:picChg chg="add mod">
          <ac:chgData name="Lucas Jellema" userId="7e183fbb-84e0-44b3-9b03-0792bc8d162b" providerId="ADAL" clId="{B049E4DE-BAD5-4179-BEB5-E7A1E3F585C2}" dt="2023-07-31T07:36:38.846" v="3010" actId="14100"/>
          <ac:picMkLst>
            <pc:docMk/>
            <pc:sldMk cId="3760771879" sldId="13126"/>
            <ac:picMk id="6166" creationId="{921E52E1-07E7-635E-FF3D-857F88EB405E}"/>
          </ac:picMkLst>
        </pc:picChg>
        <pc:picChg chg="add mod">
          <ac:chgData name="Lucas Jellema" userId="7e183fbb-84e0-44b3-9b03-0792bc8d162b" providerId="ADAL" clId="{B049E4DE-BAD5-4179-BEB5-E7A1E3F585C2}" dt="2023-07-31T09:43:40.043" v="3022" actId="1076"/>
          <ac:picMkLst>
            <pc:docMk/>
            <pc:sldMk cId="3760771879" sldId="13126"/>
            <ac:picMk id="6168" creationId="{AEDB6C88-1F16-4B3D-A20D-9E58C215A362}"/>
          </ac:picMkLst>
        </pc:picChg>
        <pc:picChg chg="add mod">
          <ac:chgData name="Lucas Jellema" userId="7e183fbb-84e0-44b3-9b03-0792bc8d162b" providerId="ADAL" clId="{B049E4DE-BAD5-4179-BEB5-E7A1E3F585C2}" dt="2023-07-31T07:37:42.694" v="3017" actId="1076"/>
          <ac:picMkLst>
            <pc:docMk/>
            <pc:sldMk cId="3760771879" sldId="13126"/>
            <ac:picMk id="6170" creationId="{450C084A-4D12-8FB8-C0D6-52ED6E47F976}"/>
          </ac:picMkLst>
        </pc:picChg>
        <pc:picChg chg="add mod">
          <ac:chgData name="Lucas Jellema" userId="7e183fbb-84e0-44b3-9b03-0792bc8d162b" providerId="ADAL" clId="{B049E4DE-BAD5-4179-BEB5-E7A1E3F585C2}" dt="2023-07-31T07:37:41.296" v="3016" actId="1076"/>
          <ac:picMkLst>
            <pc:docMk/>
            <pc:sldMk cId="3760771879" sldId="13126"/>
            <ac:picMk id="6172" creationId="{79713755-1774-7E1E-A2E4-FD15E434FA30}"/>
          </ac:picMkLst>
        </pc:picChg>
        <pc:picChg chg="add mod">
          <ac:chgData name="Lucas Jellema" userId="7e183fbb-84e0-44b3-9b03-0792bc8d162b" providerId="ADAL" clId="{B049E4DE-BAD5-4179-BEB5-E7A1E3F585C2}" dt="2023-07-31T07:37:40.018" v="3015" actId="1076"/>
          <ac:picMkLst>
            <pc:docMk/>
            <pc:sldMk cId="3760771879" sldId="13126"/>
            <ac:picMk id="6174" creationId="{E3C1A4AE-6415-45CA-A119-51C599ACCA24}"/>
          </ac:picMkLst>
        </pc:picChg>
      </pc:sldChg>
      <pc:sldChg chg="modSp new mod ord">
        <pc:chgData name="Lucas Jellema" userId="7e183fbb-84e0-44b3-9b03-0792bc8d162b" providerId="ADAL" clId="{B049E4DE-BAD5-4179-BEB5-E7A1E3F585C2}" dt="2023-08-21T05:24:10.823" v="14005"/>
        <pc:sldMkLst>
          <pc:docMk/>
          <pc:sldMk cId="2410091552" sldId="13127"/>
        </pc:sldMkLst>
        <pc:spChg chg="mod">
          <ac:chgData name="Lucas Jellema" userId="7e183fbb-84e0-44b3-9b03-0792bc8d162b" providerId="ADAL" clId="{B049E4DE-BAD5-4179-BEB5-E7A1E3F585C2}" dt="2023-07-30T11:47:35.541" v="520" actId="20577"/>
          <ac:spMkLst>
            <pc:docMk/>
            <pc:sldMk cId="2410091552" sldId="13127"/>
            <ac:spMk id="3" creationId="{4E3FD120-502A-04AC-3F1A-20C26E3E8B58}"/>
          </ac:spMkLst>
        </pc:spChg>
        <pc:spChg chg="mod">
          <ac:chgData name="Lucas Jellema" userId="7e183fbb-84e0-44b3-9b03-0792bc8d162b" providerId="ADAL" clId="{B049E4DE-BAD5-4179-BEB5-E7A1E3F585C2}" dt="2023-07-30T11:48:11.531" v="645" actId="20577"/>
          <ac:spMkLst>
            <pc:docMk/>
            <pc:sldMk cId="2410091552" sldId="13127"/>
            <ac:spMk id="4" creationId="{4B7F6915-C79F-3293-E2A3-A9F724702F15}"/>
          </ac:spMkLst>
        </pc:spChg>
      </pc:sldChg>
      <pc:sldChg chg="addSp delSp modSp new mod modAnim">
        <pc:chgData name="Lucas Jellema" userId="7e183fbb-84e0-44b3-9b03-0792bc8d162b" providerId="ADAL" clId="{B049E4DE-BAD5-4179-BEB5-E7A1E3F585C2}" dt="2023-08-22T05:34:03.662" v="15826"/>
        <pc:sldMkLst>
          <pc:docMk/>
          <pc:sldMk cId="3683388925" sldId="13128"/>
        </pc:sldMkLst>
        <pc:spChg chg="mod">
          <ac:chgData name="Lucas Jellema" userId="7e183fbb-84e0-44b3-9b03-0792bc8d162b" providerId="ADAL" clId="{B049E4DE-BAD5-4179-BEB5-E7A1E3F585C2}" dt="2023-07-31T07:05:43.703" v="2429" actId="14100"/>
          <ac:spMkLst>
            <pc:docMk/>
            <pc:sldMk cId="3683388925" sldId="13128"/>
            <ac:spMk id="3" creationId="{A4751D3F-03AD-5B2A-3EAA-9B17BAB91C17}"/>
          </ac:spMkLst>
        </pc:spChg>
        <pc:spChg chg="del">
          <ac:chgData name="Lucas Jellema" userId="7e183fbb-84e0-44b3-9b03-0792bc8d162b" providerId="ADAL" clId="{B049E4DE-BAD5-4179-BEB5-E7A1E3F585C2}" dt="2023-07-31T06:01:31.358" v="978" actId="478"/>
          <ac:spMkLst>
            <pc:docMk/>
            <pc:sldMk cId="3683388925" sldId="13128"/>
            <ac:spMk id="4" creationId="{5268C61B-F51B-31F1-85CD-D30BA6EC9082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7" creationId="{8BAE40D3-F482-48B3-AF94-3C7E7FE8CA80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8" creationId="{13AC2CCF-4185-93D8-F25F-8F03441CF5AF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9" creationId="{1A3B68C2-E73A-3311-8E66-8F8CE75709DB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10" creationId="{6B6C6E6B-55D2-3385-6510-C241F0DF9E9B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11" creationId="{0642024F-7A1B-B8A4-A781-5C3642236D67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13" creationId="{AB5B06CC-BEA2-16B2-C978-48370A83B36F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14" creationId="{49139470-2BDE-AA9A-4DA9-EA066FCAEBC5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15" creationId="{8FEDE2AD-55B4-A568-8654-A4991BEA64D8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16" creationId="{9C1C1EE7-5F7B-9D87-8D06-1FE5C8E12714}"/>
          </ac:spMkLst>
        </pc:spChg>
        <pc:spChg chg="add mod topLvl">
          <ac:chgData name="Lucas Jellema" userId="7e183fbb-84e0-44b3-9b03-0792bc8d162b" providerId="ADAL" clId="{B049E4DE-BAD5-4179-BEB5-E7A1E3F585C2}" dt="2023-07-31T06:01:48.075" v="981" actId="403"/>
          <ac:spMkLst>
            <pc:docMk/>
            <pc:sldMk cId="3683388925" sldId="13128"/>
            <ac:spMk id="17" creationId="{22BA5C09-E6B0-0C6D-8B0D-4581AF59DEAC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18" creationId="{CD944C64-5D6A-632A-C678-5660883730BB}"/>
          </ac:spMkLst>
        </pc:spChg>
        <pc:spChg chg="add mod topLvl">
          <ac:chgData name="Lucas Jellema" userId="7e183fbb-84e0-44b3-9b03-0792bc8d162b" providerId="ADAL" clId="{B049E4DE-BAD5-4179-BEB5-E7A1E3F585C2}" dt="2023-07-31T06:16:25.693" v="1399" actId="14100"/>
          <ac:spMkLst>
            <pc:docMk/>
            <pc:sldMk cId="3683388925" sldId="13128"/>
            <ac:spMk id="19" creationId="{81B6B97A-93B8-D154-BC34-B0421FEE5F29}"/>
          </ac:spMkLst>
        </pc:spChg>
        <pc:spChg chg="add mod topLvl">
          <ac:chgData name="Lucas Jellema" userId="7e183fbb-84e0-44b3-9b03-0792bc8d162b" providerId="ADAL" clId="{B049E4DE-BAD5-4179-BEB5-E7A1E3F585C2}" dt="2023-07-31T06:01:59.376" v="983" actId="404"/>
          <ac:spMkLst>
            <pc:docMk/>
            <pc:sldMk cId="3683388925" sldId="13128"/>
            <ac:spMk id="20" creationId="{C2E51090-A065-1B35-A599-6EB5BC6D5290}"/>
          </ac:spMkLst>
        </pc:spChg>
        <pc:spChg chg="add mod topLvl">
          <ac:chgData name="Lucas Jellema" userId="7e183fbb-84e0-44b3-9b03-0792bc8d162b" providerId="ADAL" clId="{B049E4DE-BAD5-4179-BEB5-E7A1E3F585C2}" dt="2023-07-31T06:02:06.710" v="984" actId="14100"/>
          <ac:spMkLst>
            <pc:docMk/>
            <pc:sldMk cId="3683388925" sldId="13128"/>
            <ac:spMk id="21" creationId="{B451AB13-83B9-8DD8-8283-053F67974287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22" creationId="{AEF51A1D-DBB6-82C0-C9A6-7A545DFA1798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23" creationId="{662AEFC1-EAEC-CEBE-2993-35150899C3D0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24" creationId="{7162AABC-574D-C699-59C1-1170B5A48740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25" creationId="{DF315CAF-F402-A464-B3B9-5B7649095887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26" creationId="{49FE5DFC-14D2-3C61-E4CD-FA9BDF6F5528}"/>
          </ac:spMkLst>
        </pc:spChg>
        <pc:spChg chg="add mod topLvl">
          <ac:chgData name="Lucas Jellema" userId="7e183fbb-84e0-44b3-9b03-0792bc8d162b" providerId="ADAL" clId="{B049E4DE-BAD5-4179-BEB5-E7A1E3F585C2}" dt="2023-07-31T06:01:48.075" v="981" actId="403"/>
          <ac:spMkLst>
            <pc:docMk/>
            <pc:sldMk cId="3683388925" sldId="13128"/>
            <ac:spMk id="27" creationId="{6FB2E6DC-4C04-540A-3CD1-BA55DFD052AB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28" creationId="{44C12DBC-B37D-B08E-1B6B-B1B2029F8DAF}"/>
          </ac:spMkLst>
        </pc:spChg>
        <pc:spChg chg="add mod topLvl">
          <ac:chgData name="Lucas Jellema" userId="7e183fbb-84e0-44b3-9b03-0792bc8d162b" providerId="ADAL" clId="{B049E4DE-BAD5-4179-BEB5-E7A1E3F585C2}" dt="2023-08-06T05:39:21.282" v="8743" actId="1035"/>
          <ac:spMkLst>
            <pc:docMk/>
            <pc:sldMk cId="3683388925" sldId="13128"/>
            <ac:spMk id="29" creationId="{57280336-5A0C-C96B-544C-391E1F0141C3}"/>
          </ac:spMkLst>
        </pc:spChg>
        <pc:spChg chg="add mod topLvl">
          <ac:chgData name="Lucas Jellema" userId="7e183fbb-84e0-44b3-9b03-0792bc8d162b" providerId="ADAL" clId="{B049E4DE-BAD5-4179-BEB5-E7A1E3F585C2}" dt="2023-07-31T06:01:37.858" v="979" actId="14100"/>
          <ac:spMkLst>
            <pc:docMk/>
            <pc:sldMk cId="3683388925" sldId="13128"/>
            <ac:spMk id="30" creationId="{6F657A3F-33C3-0E2F-9530-2CEE5CB0227C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31" creationId="{B1F3F28E-A2B8-7A45-A509-44025E1ABD4E}"/>
          </ac:spMkLst>
        </pc:spChg>
        <pc:spChg chg="add mod topLvl">
          <ac:chgData name="Lucas Jellema" userId="7e183fbb-84e0-44b3-9b03-0792bc8d162b" providerId="ADAL" clId="{B049E4DE-BAD5-4179-BEB5-E7A1E3F585C2}" dt="2023-07-31T06:01:59.376" v="983" actId="404"/>
          <ac:spMkLst>
            <pc:docMk/>
            <pc:sldMk cId="3683388925" sldId="13128"/>
            <ac:spMk id="37" creationId="{7C3DD0F0-4DF7-5CC0-B162-AA545159434F}"/>
          </ac:spMkLst>
        </pc:spChg>
        <pc:spChg chg="add mod topLvl">
          <ac:chgData name="Lucas Jellema" userId="7e183fbb-84e0-44b3-9b03-0792bc8d162b" providerId="ADAL" clId="{B049E4DE-BAD5-4179-BEB5-E7A1E3F585C2}" dt="2023-07-31T06:01:23.270" v="977" actId="165"/>
          <ac:spMkLst>
            <pc:docMk/>
            <pc:sldMk cId="3683388925" sldId="13128"/>
            <ac:spMk id="40" creationId="{11FDD2B9-3423-7F8E-1445-043F14AD6B1F}"/>
          </ac:spMkLst>
        </pc:spChg>
        <pc:spChg chg="add mod topLvl">
          <ac:chgData name="Lucas Jellema" userId="7e183fbb-84e0-44b3-9b03-0792bc8d162b" providerId="ADAL" clId="{B049E4DE-BAD5-4179-BEB5-E7A1E3F585C2}" dt="2023-07-31T06:01:59.376" v="983" actId="404"/>
          <ac:spMkLst>
            <pc:docMk/>
            <pc:sldMk cId="3683388925" sldId="13128"/>
            <ac:spMk id="42" creationId="{C8BFBCA8-2E5C-C182-17C4-85B3A3EE23E1}"/>
          </ac:spMkLst>
        </pc:spChg>
        <pc:spChg chg="add mod">
          <ac:chgData name="Lucas Jellema" userId="7e183fbb-84e0-44b3-9b03-0792bc8d162b" providerId="ADAL" clId="{B049E4DE-BAD5-4179-BEB5-E7A1E3F585C2}" dt="2023-08-02T06:04:49.574" v="3371" actId="1076"/>
          <ac:spMkLst>
            <pc:docMk/>
            <pc:sldMk cId="3683388925" sldId="13128"/>
            <ac:spMk id="44" creationId="{F3A11145-5D33-43BE-E6BF-321BB1BD8176}"/>
          </ac:spMkLst>
        </pc:spChg>
        <pc:grpChg chg="add del mod">
          <ac:chgData name="Lucas Jellema" userId="7e183fbb-84e0-44b3-9b03-0792bc8d162b" providerId="ADAL" clId="{B049E4DE-BAD5-4179-BEB5-E7A1E3F585C2}" dt="2023-07-31T06:01:23.270" v="977" actId="165"/>
          <ac:grpSpMkLst>
            <pc:docMk/>
            <pc:sldMk cId="3683388925" sldId="13128"/>
            <ac:grpSpMk id="43" creationId="{02CE69BB-3C85-0E30-D7E0-098E32CE6202}"/>
          </ac:grpSpMkLst>
        </pc:grpChg>
        <pc:picChg chg="add mod topLvl">
          <ac:chgData name="Lucas Jellema" userId="7e183fbb-84e0-44b3-9b03-0792bc8d162b" providerId="ADAL" clId="{B049E4DE-BAD5-4179-BEB5-E7A1E3F585C2}" dt="2023-07-31T06:01:23.270" v="977" actId="165"/>
          <ac:picMkLst>
            <pc:docMk/>
            <pc:sldMk cId="3683388925" sldId="13128"/>
            <ac:picMk id="32" creationId="{5D1DF964-774C-8291-BF5A-36EE77F7002D}"/>
          </ac:picMkLst>
        </pc:picChg>
        <pc:picChg chg="add mod topLvl">
          <ac:chgData name="Lucas Jellema" userId="7e183fbb-84e0-44b3-9b03-0792bc8d162b" providerId="ADAL" clId="{B049E4DE-BAD5-4179-BEB5-E7A1E3F585C2}" dt="2023-07-31T06:01:23.270" v="977" actId="165"/>
          <ac:picMkLst>
            <pc:docMk/>
            <pc:sldMk cId="3683388925" sldId="13128"/>
            <ac:picMk id="33" creationId="{BA962BC5-BDD1-70FB-F0EC-4CF8DBEC8195}"/>
          </ac:picMkLst>
        </pc:picChg>
        <pc:picChg chg="add mod topLvl">
          <ac:chgData name="Lucas Jellema" userId="7e183fbb-84e0-44b3-9b03-0792bc8d162b" providerId="ADAL" clId="{B049E4DE-BAD5-4179-BEB5-E7A1E3F585C2}" dt="2023-07-31T06:01:23.270" v="977" actId="165"/>
          <ac:picMkLst>
            <pc:docMk/>
            <pc:sldMk cId="3683388925" sldId="13128"/>
            <ac:picMk id="34" creationId="{6036B84E-14CA-1244-7C33-37719C6F41B7}"/>
          </ac:picMkLst>
        </pc:picChg>
        <pc:picChg chg="add mod topLvl">
          <ac:chgData name="Lucas Jellema" userId="7e183fbb-84e0-44b3-9b03-0792bc8d162b" providerId="ADAL" clId="{B049E4DE-BAD5-4179-BEB5-E7A1E3F585C2}" dt="2023-07-31T06:01:23.270" v="977" actId="165"/>
          <ac:picMkLst>
            <pc:docMk/>
            <pc:sldMk cId="3683388925" sldId="13128"/>
            <ac:picMk id="35" creationId="{9A1A50E5-6B69-A5BB-54A2-2E556D158EA8}"/>
          </ac:picMkLst>
        </pc:picChg>
        <pc:picChg chg="add mod topLvl">
          <ac:chgData name="Lucas Jellema" userId="7e183fbb-84e0-44b3-9b03-0792bc8d162b" providerId="ADAL" clId="{B049E4DE-BAD5-4179-BEB5-E7A1E3F585C2}" dt="2023-07-31T06:01:23.270" v="977" actId="165"/>
          <ac:picMkLst>
            <pc:docMk/>
            <pc:sldMk cId="3683388925" sldId="13128"/>
            <ac:picMk id="36" creationId="{265863B7-0130-48B7-3381-6FE7BD7546CE}"/>
          </ac:picMkLst>
        </pc:picChg>
        <pc:picChg chg="add mod topLvl">
          <ac:chgData name="Lucas Jellema" userId="7e183fbb-84e0-44b3-9b03-0792bc8d162b" providerId="ADAL" clId="{B049E4DE-BAD5-4179-BEB5-E7A1E3F585C2}" dt="2023-07-31T06:01:23.270" v="977" actId="165"/>
          <ac:picMkLst>
            <pc:docMk/>
            <pc:sldMk cId="3683388925" sldId="13128"/>
            <ac:picMk id="38" creationId="{ACF718B6-5B4C-5C32-75DC-85DB231C89DE}"/>
          </ac:picMkLst>
        </pc:picChg>
        <pc:picChg chg="add mod topLvl">
          <ac:chgData name="Lucas Jellema" userId="7e183fbb-84e0-44b3-9b03-0792bc8d162b" providerId="ADAL" clId="{B049E4DE-BAD5-4179-BEB5-E7A1E3F585C2}" dt="2023-07-31T06:01:23.270" v="977" actId="165"/>
          <ac:picMkLst>
            <pc:docMk/>
            <pc:sldMk cId="3683388925" sldId="13128"/>
            <ac:picMk id="39" creationId="{1AC7698D-F8D6-C7C8-EEE7-08688F86FD3E}"/>
          </ac:picMkLst>
        </pc:picChg>
        <pc:picChg chg="add mod topLvl">
          <ac:chgData name="Lucas Jellema" userId="7e183fbb-84e0-44b3-9b03-0792bc8d162b" providerId="ADAL" clId="{B049E4DE-BAD5-4179-BEB5-E7A1E3F585C2}" dt="2023-07-31T06:01:23.270" v="977" actId="165"/>
          <ac:picMkLst>
            <pc:docMk/>
            <pc:sldMk cId="3683388925" sldId="13128"/>
            <ac:picMk id="41" creationId="{8925584C-2DBF-543D-06D2-88A1AFD58563}"/>
          </ac:picMkLst>
        </pc:picChg>
        <pc:picChg chg="add mod">
          <ac:chgData name="Lucas Jellema" userId="7e183fbb-84e0-44b3-9b03-0792bc8d162b" providerId="ADAL" clId="{B049E4DE-BAD5-4179-BEB5-E7A1E3F585C2}" dt="2023-07-31T07:26:07.684" v="2974" actId="1076"/>
          <ac:picMkLst>
            <pc:docMk/>
            <pc:sldMk cId="3683388925" sldId="13128"/>
            <ac:picMk id="5122" creationId="{E98A541E-E5E6-91B3-BE4A-88F47655FDE2}"/>
          </ac:picMkLst>
        </pc:picChg>
        <pc:cxnChg chg="add mod topLvl">
          <ac:chgData name="Lucas Jellema" userId="7e183fbb-84e0-44b3-9b03-0792bc8d162b" providerId="ADAL" clId="{B049E4DE-BAD5-4179-BEB5-E7A1E3F585C2}" dt="2023-07-31T06:02:15.245" v="994" actId="1038"/>
          <ac:cxnSpMkLst>
            <pc:docMk/>
            <pc:sldMk cId="3683388925" sldId="13128"/>
            <ac:cxnSpMk id="12" creationId="{B44DB704-C62B-C52F-3588-BA36372FF370}"/>
          </ac:cxnSpMkLst>
        </pc:cxnChg>
      </pc:sldChg>
      <pc:sldChg chg="addSp delSp modSp add mod modAnim">
        <pc:chgData name="Lucas Jellema" userId="7e183fbb-84e0-44b3-9b03-0792bc8d162b" providerId="ADAL" clId="{B049E4DE-BAD5-4179-BEB5-E7A1E3F585C2}" dt="2023-08-22T05:30:12.540" v="15810"/>
        <pc:sldMkLst>
          <pc:docMk/>
          <pc:sldMk cId="3771168791" sldId="13129"/>
        </pc:sldMkLst>
        <pc:spChg chg="mod">
          <ac:chgData name="Lucas Jellema" userId="7e183fbb-84e0-44b3-9b03-0792bc8d162b" providerId="ADAL" clId="{B049E4DE-BAD5-4179-BEB5-E7A1E3F585C2}" dt="2023-07-31T06:02:49.138" v="1021" actId="20577"/>
          <ac:spMkLst>
            <pc:docMk/>
            <pc:sldMk cId="3771168791" sldId="13129"/>
            <ac:spMk id="3" creationId="{5C3115B3-FA46-6E88-6EE4-E38631659AAC}"/>
          </ac:spMkLst>
        </pc:spChg>
        <pc:spChg chg="mod">
          <ac:chgData name="Lucas Jellema" userId="7e183fbb-84e0-44b3-9b03-0792bc8d162b" providerId="ADAL" clId="{B049E4DE-BAD5-4179-BEB5-E7A1E3F585C2}" dt="2023-07-31T07:22:07.666" v="2864" actId="20577"/>
          <ac:spMkLst>
            <pc:docMk/>
            <pc:sldMk cId="3771168791" sldId="13129"/>
            <ac:spMk id="4" creationId="{564FAFD2-BB05-9614-D96D-CB96BD82FFF9}"/>
          </ac:spMkLst>
        </pc:spChg>
        <pc:spChg chg="del">
          <ac:chgData name="Lucas Jellema" userId="7e183fbb-84e0-44b3-9b03-0792bc8d162b" providerId="ADAL" clId="{B049E4DE-BAD5-4179-BEB5-E7A1E3F585C2}" dt="2023-07-31T06:53:33.662" v="2367" actId="931"/>
          <ac:spMkLst>
            <pc:docMk/>
            <pc:sldMk cId="3771168791" sldId="13129"/>
            <ac:spMk id="5" creationId="{E88816F3-9D0E-4211-F623-498167F20B76}"/>
          </ac:spMkLst>
        </pc:spChg>
        <pc:spChg chg="add mod">
          <ac:chgData name="Lucas Jellema" userId="7e183fbb-84e0-44b3-9b03-0792bc8d162b" providerId="ADAL" clId="{B049E4DE-BAD5-4179-BEB5-E7A1E3F585C2}" dt="2023-07-31T06:50:41.290" v="2322" actId="20577"/>
          <ac:spMkLst>
            <pc:docMk/>
            <pc:sldMk cId="3771168791" sldId="13129"/>
            <ac:spMk id="8" creationId="{D656DB7F-DD37-EA90-88D1-9C8017DFB421}"/>
          </ac:spMkLst>
        </pc:spChg>
        <pc:spChg chg="add mod">
          <ac:chgData name="Lucas Jellema" userId="7e183fbb-84e0-44b3-9b03-0792bc8d162b" providerId="ADAL" clId="{B049E4DE-BAD5-4179-BEB5-E7A1E3F585C2}" dt="2023-07-31T07:04:02.845" v="2389" actId="1037"/>
          <ac:spMkLst>
            <pc:docMk/>
            <pc:sldMk cId="3771168791" sldId="13129"/>
            <ac:spMk id="9" creationId="{006E2F8F-B4A1-F0CC-A171-00FB95B99D8D}"/>
          </ac:spMkLst>
        </pc:spChg>
        <pc:spChg chg="add mod">
          <ac:chgData name="Lucas Jellema" userId="7e183fbb-84e0-44b3-9b03-0792bc8d162b" providerId="ADAL" clId="{B049E4DE-BAD5-4179-BEB5-E7A1E3F585C2}" dt="2023-07-31T07:04:07.096" v="2390" actId="1076"/>
          <ac:spMkLst>
            <pc:docMk/>
            <pc:sldMk cId="3771168791" sldId="13129"/>
            <ac:spMk id="10" creationId="{E3CD7728-A3C8-CDA4-6A29-E3482E9FEBB1}"/>
          </ac:spMkLst>
        </pc:spChg>
        <pc:spChg chg="add mod">
          <ac:chgData name="Lucas Jellema" userId="7e183fbb-84e0-44b3-9b03-0792bc8d162b" providerId="ADAL" clId="{B049E4DE-BAD5-4179-BEB5-E7A1E3F585C2}" dt="2023-07-31T07:05:19.547" v="2420" actId="1076"/>
          <ac:spMkLst>
            <pc:docMk/>
            <pc:sldMk cId="3771168791" sldId="13129"/>
            <ac:spMk id="23" creationId="{BFFF8D26-DB0D-328B-6E38-9544BB2B597A}"/>
          </ac:spMkLst>
        </pc:spChg>
        <pc:picChg chg="add mod">
          <ac:chgData name="Lucas Jellema" userId="7e183fbb-84e0-44b3-9b03-0792bc8d162b" providerId="ADAL" clId="{B049E4DE-BAD5-4179-BEB5-E7A1E3F585C2}" dt="2023-07-31T07:04:48.796" v="2408" actId="1076"/>
          <ac:picMkLst>
            <pc:docMk/>
            <pc:sldMk cId="3771168791" sldId="13129"/>
            <ac:picMk id="7" creationId="{56773F01-48A1-F0A2-6846-736C689FA93C}"/>
          </ac:picMkLst>
        </pc:picChg>
        <pc:picChg chg="add mod">
          <ac:chgData name="Lucas Jellema" userId="7e183fbb-84e0-44b3-9b03-0792bc8d162b" providerId="ADAL" clId="{B049E4DE-BAD5-4179-BEB5-E7A1E3F585C2}" dt="2023-07-31T06:53:03.201" v="2363" actId="1076"/>
          <ac:picMkLst>
            <pc:docMk/>
            <pc:sldMk cId="3771168791" sldId="13129"/>
            <ac:picMk id="11" creationId="{01492052-C40B-A9EE-CBFE-E29769D28792}"/>
          </ac:picMkLst>
        </pc:picChg>
        <pc:picChg chg="add mod">
          <ac:chgData name="Lucas Jellema" userId="7e183fbb-84e0-44b3-9b03-0792bc8d162b" providerId="ADAL" clId="{B049E4DE-BAD5-4179-BEB5-E7A1E3F585C2}" dt="2023-07-31T06:53:04.210" v="2364" actId="1076"/>
          <ac:picMkLst>
            <pc:docMk/>
            <pc:sldMk cId="3771168791" sldId="13129"/>
            <ac:picMk id="12" creationId="{9BBCEC6D-092C-A149-B33D-C53FA1E24BC3}"/>
          </ac:picMkLst>
        </pc:picChg>
        <pc:picChg chg="add mod">
          <ac:chgData name="Lucas Jellema" userId="7e183fbb-84e0-44b3-9b03-0792bc8d162b" providerId="ADAL" clId="{B049E4DE-BAD5-4179-BEB5-E7A1E3F585C2}" dt="2023-07-31T06:53:05.037" v="2365" actId="1076"/>
          <ac:picMkLst>
            <pc:docMk/>
            <pc:sldMk cId="3771168791" sldId="13129"/>
            <ac:picMk id="13" creationId="{21B6E8DC-DC4D-E728-BD18-7019D5D1B58E}"/>
          </ac:picMkLst>
        </pc:picChg>
        <pc:picChg chg="add mod">
          <ac:chgData name="Lucas Jellema" userId="7e183fbb-84e0-44b3-9b03-0792bc8d162b" providerId="ADAL" clId="{B049E4DE-BAD5-4179-BEB5-E7A1E3F585C2}" dt="2023-07-31T06:53:06.895" v="2366" actId="1076"/>
          <ac:picMkLst>
            <pc:docMk/>
            <pc:sldMk cId="3771168791" sldId="13129"/>
            <ac:picMk id="15" creationId="{C55FC4A4-8E97-FF05-D35B-D6EC317CB1D9}"/>
          </ac:picMkLst>
        </pc:picChg>
        <pc:picChg chg="add mod ord">
          <ac:chgData name="Lucas Jellema" userId="7e183fbb-84e0-44b3-9b03-0792bc8d162b" providerId="ADAL" clId="{B049E4DE-BAD5-4179-BEB5-E7A1E3F585C2}" dt="2023-07-31T06:53:59.425" v="2372" actId="1076"/>
          <ac:picMkLst>
            <pc:docMk/>
            <pc:sldMk cId="3771168791" sldId="13129"/>
            <ac:picMk id="17" creationId="{FE383FBF-A100-B65B-B7BC-0106634E8AB2}"/>
          </ac:picMkLst>
        </pc:picChg>
        <pc:picChg chg="add mod">
          <ac:chgData name="Lucas Jellema" userId="7e183fbb-84e0-44b3-9b03-0792bc8d162b" providerId="ADAL" clId="{B049E4DE-BAD5-4179-BEB5-E7A1E3F585C2}" dt="2023-07-31T07:04:55.832" v="2410" actId="1076"/>
          <ac:picMkLst>
            <pc:docMk/>
            <pc:sldMk cId="3771168791" sldId="13129"/>
            <ac:picMk id="18" creationId="{A253B7D2-5A1B-687A-7891-E44788F45C53}"/>
          </ac:picMkLst>
        </pc:picChg>
        <pc:picChg chg="add mod">
          <ac:chgData name="Lucas Jellema" userId="7e183fbb-84e0-44b3-9b03-0792bc8d162b" providerId="ADAL" clId="{B049E4DE-BAD5-4179-BEB5-E7A1E3F585C2}" dt="2023-07-31T07:05:23.802" v="2422" actId="1076"/>
          <ac:picMkLst>
            <pc:docMk/>
            <pc:sldMk cId="3771168791" sldId="13129"/>
            <ac:picMk id="19" creationId="{BE2F3D4A-4D45-1086-2128-1F5B8488042E}"/>
          </ac:picMkLst>
        </pc:picChg>
        <pc:picChg chg="add mod">
          <ac:chgData name="Lucas Jellema" userId="7e183fbb-84e0-44b3-9b03-0792bc8d162b" providerId="ADAL" clId="{B049E4DE-BAD5-4179-BEB5-E7A1E3F585C2}" dt="2023-07-31T07:04:55.832" v="2410" actId="1076"/>
          <ac:picMkLst>
            <pc:docMk/>
            <pc:sldMk cId="3771168791" sldId="13129"/>
            <ac:picMk id="20" creationId="{AFC1C2A6-9C5A-FCEC-EF92-E86C77B4CAD6}"/>
          </ac:picMkLst>
        </pc:picChg>
        <pc:picChg chg="add mod">
          <ac:chgData name="Lucas Jellema" userId="7e183fbb-84e0-44b3-9b03-0792bc8d162b" providerId="ADAL" clId="{B049E4DE-BAD5-4179-BEB5-E7A1E3F585C2}" dt="2023-07-31T07:05:22.319" v="2421" actId="1076"/>
          <ac:picMkLst>
            <pc:docMk/>
            <pc:sldMk cId="3771168791" sldId="13129"/>
            <ac:picMk id="21" creationId="{C694897C-26F1-BB63-0A40-ADF28F5BCD6A}"/>
          </ac:picMkLst>
        </pc:picChg>
        <pc:picChg chg="add mod">
          <ac:chgData name="Lucas Jellema" userId="7e183fbb-84e0-44b3-9b03-0792bc8d162b" providerId="ADAL" clId="{B049E4DE-BAD5-4179-BEB5-E7A1E3F585C2}" dt="2023-07-31T07:05:07.920" v="2415" actId="1076"/>
          <ac:picMkLst>
            <pc:docMk/>
            <pc:sldMk cId="3771168791" sldId="13129"/>
            <ac:picMk id="22" creationId="{1D68C2EC-3E01-56EB-4D66-D05E5152EEE0}"/>
          </ac:picMkLst>
        </pc:picChg>
        <pc:picChg chg="del">
          <ac:chgData name="Lucas Jellema" userId="7e183fbb-84e0-44b3-9b03-0792bc8d162b" providerId="ADAL" clId="{B049E4DE-BAD5-4179-BEB5-E7A1E3F585C2}" dt="2023-07-31T06:04:42.928" v="1265" actId="478"/>
          <ac:picMkLst>
            <pc:docMk/>
            <pc:sldMk cId="3771168791" sldId="13129"/>
            <ac:picMk id="1026" creationId="{B7FF2461-E64D-7481-0715-623BA45B33E9}"/>
          </ac:picMkLst>
        </pc:picChg>
        <pc:picChg chg="del">
          <ac:chgData name="Lucas Jellema" userId="7e183fbb-84e0-44b3-9b03-0792bc8d162b" providerId="ADAL" clId="{B049E4DE-BAD5-4179-BEB5-E7A1E3F585C2}" dt="2023-07-31T06:04:42.928" v="1265" actId="478"/>
          <ac:picMkLst>
            <pc:docMk/>
            <pc:sldMk cId="3771168791" sldId="13129"/>
            <ac:picMk id="1028" creationId="{C10B0888-83CA-46DF-31F9-73E90BAC6B1C}"/>
          </ac:picMkLst>
        </pc:picChg>
        <pc:picChg chg="add mod">
          <ac:chgData name="Lucas Jellema" userId="7e183fbb-84e0-44b3-9b03-0792bc8d162b" providerId="ADAL" clId="{B049E4DE-BAD5-4179-BEB5-E7A1E3F585C2}" dt="2023-07-31T07:04:51.185" v="2409" actId="1076"/>
          <ac:picMkLst>
            <pc:docMk/>
            <pc:sldMk cId="3771168791" sldId="13129"/>
            <ac:picMk id="3074" creationId="{0DE481AF-FA5D-B9A8-BC48-AC7BDDD06E79}"/>
          </ac:picMkLst>
        </pc:picChg>
      </pc:sldChg>
      <pc:sldChg chg="addSp delSp modSp new mod modAnim">
        <pc:chgData name="Lucas Jellema" userId="7e183fbb-84e0-44b3-9b03-0792bc8d162b" providerId="ADAL" clId="{B049E4DE-BAD5-4179-BEB5-E7A1E3F585C2}" dt="2023-08-22T05:31:52.342" v="15817"/>
        <pc:sldMkLst>
          <pc:docMk/>
          <pc:sldMk cId="1320819022" sldId="13130"/>
        </pc:sldMkLst>
        <pc:spChg chg="mod">
          <ac:chgData name="Lucas Jellema" userId="7e183fbb-84e0-44b3-9b03-0792bc8d162b" providerId="ADAL" clId="{B049E4DE-BAD5-4179-BEB5-E7A1E3F585C2}" dt="2023-07-31T06:19:28.852" v="1706" actId="20577"/>
          <ac:spMkLst>
            <pc:docMk/>
            <pc:sldMk cId="1320819022" sldId="13130"/>
            <ac:spMk id="3" creationId="{94E3D2B0-C639-3C91-2223-B9B24DDEF3C9}"/>
          </ac:spMkLst>
        </pc:spChg>
        <pc:spChg chg="mod">
          <ac:chgData name="Lucas Jellema" userId="7e183fbb-84e0-44b3-9b03-0792bc8d162b" providerId="ADAL" clId="{B049E4DE-BAD5-4179-BEB5-E7A1E3F585C2}" dt="2023-08-07T03:49:45.514" v="12820" actId="6549"/>
          <ac:spMkLst>
            <pc:docMk/>
            <pc:sldMk cId="1320819022" sldId="13130"/>
            <ac:spMk id="4" creationId="{1FCDFB06-AE7E-AFAD-502E-7A842DA3CF88}"/>
          </ac:spMkLst>
        </pc:spChg>
        <pc:picChg chg="add mod">
          <ac:chgData name="Lucas Jellema" userId="7e183fbb-84e0-44b3-9b03-0792bc8d162b" providerId="ADAL" clId="{B049E4DE-BAD5-4179-BEB5-E7A1E3F585C2}" dt="2023-08-04T05:16:54.693" v="4438" actId="1076"/>
          <ac:picMkLst>
            <pc:docMk/>
            <pc:sldMk cId="1320819022" sldId="13130"/>
            <ac:picMk id="1026" creationId="{F7A96A5A-EAFE-953D-07D3-13E617242052}"/>
          </ac:picMkLst>
        </pc:picChg>
        <pc:picChg chg="add del mod">
          <ac:chgData name="Lucas Jellema" userId="7e183fbb-84e0-44b3-9b03-0792bc8d162b" providerId="ADAL" clId="{B049E4DE-BAD5-4179-BEB5-E7A1E3F585C2}" dt="2023-08-04T05:16:52.829" v="4437" actId="478"/>
          <ac:picMkLst>
            <pc:docMk/>
            <pc:sldMk cId="1320819022" sldId="13130"/>
            <ac:picMk id="2050" creationId="{E9F87707-C974-4241-AD5E-FAE9B652B96E}"/>
          </ac:picMkLst>
        </pc:picChg>
      </pc:sldChg>
      <pc:sldChg chg="delSp modSp add mod modAnim">
        <pc:chgData name="Lucas Jellema" userId="7e183fbb-84e0-44b3-9b03-0792bc8d162b" providerId="ADAL" clId="{B049E4DE-BAD5-4179-BEB5-E7A1E3F585C2}" dt="2023-08-07T03:49:21.235" v="12816" actId="20577"/>
        <pc:sldMkLst>
          <pc:docMk/>
          <pc:sldMk cId="3181016813" sldId="13131"/>
        </pc:sldMkLst>
        <pc:spChg chg="mod">
          <ac:chgData name="Lucas Jellema" userId="7e183fbb-84e0-44b3-9b03-0792bc8d162b" providerId="ADAL" clId="{B049E4DE-BAD5-4179-BEB5-E7A1E3F585C2}" dt="2023-08-07T03:49:21.235" v="12816" actId="20577"/>
          <ac:spMkLst>
            <pc:docMk/>
            <pc:sldMk cId="3181016813" sldId="13131"/>
            <ac:spMk id="3" creationId="{5C3115B3-FA46-6E88-6EE4-E38631659AAC}"/>
          </ac:spMkLst>
        </pc:spChg>
        <pc:spChg chg="mod">
          <ac:chgData name="Lucas Jellema" userId="7e183fbb-84e0-44b3-9b03-0792bc8d162b" providerId="ADAL" clId="{B049E4DE-BAD5-4179-BEB5-E7A1E3F585C2}" dt="2023-08-06T05:36:29.308" v="8708"/>
          <ac:spMkLst>
            <pc:docMk/>
            <pc:sldMk cId="3181016813" sldId="13131"/>
            <ac:spMk id="4" creationId="{564FAFD2-BB05-9614-D96D-CB96BD82FFF9}"/>
          </ac:spMkLst>
        </pc:spChg>
        <pc:picChg chg="del">
          <ac:chgData name="Lucas Jellema" userId="7e183fbb-84e0-44b3-9b03-0792bc8d162b" providerId="ADAL" clId="{B049E4DE-BAD5-4179-BEB5-E7A1E3F585C2}" dt="2023-08-07T03:48:50.328" v="12791" actId="478"/>
          <ac:picMkLst>
            <pc:docMk/>
            <pc:sldMk cId="3181016813" sldId="13131"/>
            <ac:picMk id="1028" creationId="{C10B0888-83CA-46DF-31F9-73E90BAC6B1C}"/>
          </ac:picMkLst>
        </pc:picChg>
      </pc:sldChg>
      <pc:sldChg chg="addSp modSp new mod modAnim">
        <pc:chgData name="Lucas Jellema" userId="7e183fbb-84e0-44b3-9b03-0792bc8d162b" providerId="ADAL" clId="{B049E4DE-BAD5-4179-BEB5-E7A1E3F585C2}" dt="2023-08-22T05:34:52.475" v="15828"/>
        <pc:sldMkLst>
          <pc:docMk/>
          <pc:sldMk cId="4213982413" sldId="13132"/>
        </pc:sldMkLst>
        <pc:spChg chg="mod">
          <ac:chgData name="Lucas Jellema" userId="7e183fbb-84e0-44b3-9b03-0792bc8d162b" providerId="ADAL" clId="{B049E4DE-BAD5-4179-BEB5-E7A1E3F585C2}" dt="2023-08-04T04:39:03.046" v="3843" actId="20577"/>
          <ac:spMkLst>
            <pc:docMk/>
            <pc:sldMk cId="4213982413" sldId="13132"/>
            <ac:spMk id="3" creationId="{401AE3FA-D45E-D7D2-6F8F-7400C37D3CB6}"/>
          </ac:spMkLst>
        </pc:spChg>
        <pc:spChg chg="mod">
          <ac:chgData name="Lucas Jellema" userId="7e183fbb-84e0-44b3-9b03-0792bc8d162b" providerId="ADAL" clId="{B049E4DE-BAD5-4179-BEB5-E7A1E3F585C2}" dt="2023-08-04T04:40:07.973" v="3940" actId="20577"/>
          <ac:spMkLst>
            <pc:docMk/>
            <pc:sldMk cId="4213982413" sldId="13132"/>
            <ac:spMk id="4" creationId="{E7A844F2-0A86-5F7D-2999-DC44F16B9FC9}"/>
          </ac:spMkLst>
        </pc:spChg>
        <pc:picChg chg="add mod">
          <ac:chgData name="Lucas Jellema" userId="7e183fbb-84e0-44b3-9b03-0792bc8d162b" providerId="ADAL" clId="{B049E4DE-BAD5-4179-BEB5-E7A1E3F585C2}" dt="2023-08-04T04:40:14.724" v="3941" actId="14100"/>
          <ac:picMkLst>
            <pc:docMk/>
            <pc:sldMk cId="4213982413" sldId="13132"/>
            <ac:picMk id="7" creationId="{70517E4F-6C2D-44BE-9563-A3F641BC06A7}"/>
          </ac:picMkLst>
        </pc:picChg>
        <pc:picChg chg="add mod">
          <ac:chgData name="Lucas Jellema" userId="7e183fbb-84e0-44b3-9b03-0792bc8d162b" providerId="ADAL" clId="{B049E4DE-BAD5-4179-BEB5-E7A1E3F585C2}" dt="2023-08-04T04:40:28.162" v="3946" actId="1076"/>
          <ac:picMkLst>
            <pc:docMk/>
            <pc:sldMk cId="4213982413" sldId="13132"/>
            <ac:picMk id="8" creationId="{ADE414E5-A37B-F63B-AE8C-0B127F87A2FB}"/>
          </ac:picMkLst>
        </pc:picChg>
        <pc:picChg chg="add mod">
          <ac:chgData name="Lucas Jellema" userId="7e183fbb-84e0-44b3-9b03-0792bc8d162b" providerId="ADAL" clId="{B049E4DE-BAD5-4179-BEB5-E7A1E3F585C2}" dt="2023-08-04T04:40:14.724" v="3941" actId="14100"/>
          <ac:picMkLst>
            <pc:docMk/>
            <pc:sldMk cId="4213982413" sldId="13132"/>
            <ac:picMk id="9" creationId="{E9FDC50D-E3E2-DB30-A605-EF487C6C46B5}"/>
          </ac:picMkLst>
        </pc:picChg>
        <pc:picChg chg="add mod">
          <ac:chgData name="Lucas Jellema" userId="7e183fbb-84e0-44b3-9b03-0792bc8d162b" providerId="ADAL" clId="{B049E4DE-BAD5-4179-BEB5-E7A1E3F585C2}" dt="2023-08-04T04:40:21.740" v="3945" actId="1076"/>
          <ac:picMkLst>
            <pc:docMk/>
            <pc:sldMk cId="4213982413" sldId="13132"/>
            <ac:picMk id="10" creationId="{56C914ED-6F3B-FEBF-9117-DCBD18922163}"/>
          </ac:picMkLst>
        </pc:picChg>
        <pc:picChg chg="add mod">
          <ac:chgData name="Lucas Jellema" userId="7e183fbb-84e0-44b3-9b03-0792bc8d162b" providerId="ADAL" clId="{B049E4DE-BAD5-4179-BEB5-E7A1E3F585C2}" dt="2023-08-04T04:40:19.857" v="3943" actId="1076"/>
          <ac:picMkLst>
            <pc:docMk/>
            <pc:sldMk cId="4213982413" sldId="13132"/>
            <ac:picMk id="11" creationId="{F956377E-7C97-919D-AE4A-350D3B9DFC76}"/>
          </ac:picMkLst>
        </pc:picChg>
      </pc:sldChg>
      <pc:sldChg chg="addSp delSp modSp add mod">
        <pc:chgData name="Lucas Jellema" userId="7e183fbb-84e0-44b3-9b03-0792bc8d162b" providerId="ADAL" clId="{B049E4DE-BAD5-4179-BEB5-E7A1E3F585C2}" dt="2023-08-20T19:57:33.038" v="13053" actId="1440"/>
        <pc:sldMkLst>
          <pc:docMk/>
          <pc:sldMk cId="391695723" sldId="13133"/>
        </pc:sldMkLst>
        <pc:spChg chg="del">
          <ac:chgData name="Lucas Jellema" userId="7e183fbb-84e0-44b3-9b03-0792bc8d162b" providerId="ADAL" clId="{B049E4DE-BAD5-4179-BEB5-E7A1E3F585C2}" dt="2023-07-31T09:43:32.176" v="3021" actId="478"/>
          <ac:spMkLst>
            <pc:docMk/>
            <pc:sldMk cId="391695723" sldId="13133"/>
            <ac:spMk id="6" creationId="{CE6206FD-32D6-49E0-78F1-876470882DC6}"/>
          </ac:spMkLst>
        </pc:spChg>
        <pc:picChg chg="add mod">
          <ac:chgData name="Lucas Jellema" userId="7e183fbb-84e0-44b3-9b03-0792bc8d162b" providerId="ADAL" clId="{B049E4DE-BAD5-4179-BEB5-E7A1E3F585C2}" dt="2023-08-20T19:57:33.038" v="13053" actId="1440"/>
          <ac:picMkLst>
            <pc:docMk/>
            <pc:sldMk cId="391695723" sldId="13133"/>
            <ac:picMk id="7" creationId="{9B365BA4-A09A-9CBC-BA0A-0EBAF76BDCFB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48" creationId="{D42774F9-2811-3DB6-DC1B-77C524A53C86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50" creationId="{D6BAE429-CBF1-5840-47B5-02E26D35931B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52" creationId="{7ED48449-B702-4C56-B63D-B94D70801B2D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54" creationId="{5F40E78A-9F3F-2062-17A6-46AAEE8B6FB1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56" creationId="{2356670F-092F-BD6B-4C42-79BB5BF6E230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58" creationId="{12D70E3C-81BA-D495-18EF-2AFC843A9977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60" creationId="{CF2D562B-091A-D572-8347-F2D4FB6E0384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62" creationId="{CA03CDD3-EFFA-DA52-097B-45F126E13E51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64" creationId="{855D7FE5-A502-2B6B-C7EE-99D7201B9DFF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66" creationId="{921E52E1-07E7-635E-FF3D-857F88EB405E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68" creationId="{AEDB6C88-1F16-4B3D-A20D-9E58C215A362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70" creationId="{450C084A-4D12-8FB8-C0D6-52ED6E47F976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72" creationId="{79713755-1774-7E1E-A2E4-FD15E434FA30}"/>
          </ac:picMkLst>
        </pc:picChg>
        <pc:picChg chg="del">
          <ac:chgData name="Lucas Jellema" userId="7e183fbb-84e0-44b3-9b03-0792bc8d162b" providerId="ADAL" clId="{B049E4DE-BAD5-4179-BEB5-E7A1E3F585C2}" dt="2023-07-31T09:43:32.176" v="3021" actId="478"/>
          <ac:picMkLst>
            <pc:docMk/>
            <pc:sldMk cId="391695723" sldId="13133"/>
            <ac:picMk id="6174" creationId="{E3C1A4AE-6415-45CA-A119-51C599ACCA24}"/>
          </ac:picMkLst>
        </pc:picChg>
      </pc:sldChg>
      <pc:sldChg chg="addSp delSp modSp new mod">
        <pc:chgData name="Lucas Jellema" userId="7e183fbb-84e0-44b3-9b03-0792bc8d162b" providerId="ADAL" clId="{B049E4DE-BAD5-4179-BEB5-E7A1E3F585C2}" dt="2023-08-06T06:07:18.384" v="9366" actId="1076"/>
        <pc:sldMkLst>
          <pc:docMk/>
          <pc:sldMk cId="3574504936" sldId="13134"/>
        </pc:sldMkLst>
        <pc:spChg chg="mod">
          <ac:chgData name="Lucas Jellema" userId="7e183fbb-84e0-44b3-9b03-0792bc8d162b" providerId="ADAL" clId="{B049E4DE-BAD5-4179-BEB5-E7A1E3F585C2}" dt="2023-08-01T08:21:27.991" v="3039" actId="20577"/>
          <ac:spMkLst>
            <pc:docMk/>
            <pc:sldMk cId="3574504936" sldId="13134"/>
            <ac:spMk id="3" creationId="{3C9A669C-9283-4661-E4A6-9FC6AAB3A903}"/>
          </ac:spMkLst>
        </pc:spChg>
        <pc:spChg chg="mod">
          <ac:chgData name="Lucas Jellema" userId="7e183fbb-84e0-44b3-9b03-0792bc8d162b" providerId="ADAL" clId="{B049E4DE-BAD5-4179-BEB5-E7A1E3F585C2}" dt="2023-08-06T05:55:08.285" v="9218" actId="20577"/>
          <ac:spMkLst>
            <pc:docMk/>
            <pc:sldMk cId="3574504936" sldId="13134"/>
            <ac:spMk id="4" creationId="{25E9A757-0F5D-E7CD-6CF8-BE0CF63D4ABE}"/>
          </ac:spMkLst>
        </pc:spChg>
        <pc:spChg chg="del">
          <ac:chgData name="Lucas Jellema" userId="7e183fbb-84e0-44b3-9b03-0792bc8d162b" providerId="ADAL" clId="{B049E4DE-BAD5-4179-BEB5-E7A1E3F585C2}" dt="2023-08-06T06:07:06.799" v="9362" actId="931"/>
          <ac:spMkLst>
            <pc:docMk/>
            <pc:sldMk cId="3574504936" sldId="13134"/>
            <ac:spMk id="5" creationId="{149A4896-1B88-5348-3B3B-406E9FBE2FDA}"/>
          </ac:spMkLst>
        </pc:spChg>
        <pc:spChg chg="add mod">
          <ac:chgData name="Lucas Jellema" userId="7e183fbb-84e0-44b3-9b03-0792bc8d162b" providerId="ADAL" clId="{B049E4DE-BAD5-4179-BEB5-E7A1E3F585C2}" dt="2023-08-06T05:54:48.918" v="9217" actId="14100"/>
          <ac:spMkLst>
            <pc:docMk/>
            <pc:sldMk cId="3574504936" sldId="13134"/>
            <ac:spMk id="7" creationId="{C89A6C68-2F3F-1FA1-5D4F-8B05BBF527F7}"/>
          </ac:spMkLst>
        </pc:spChg>
        <pc:spChg chg="add mod">
          <ac:chgData name="Lucas Jellema" userId="7e183fbb-84e0-44b3-9b03-0792bc8d162b" providerId="ADAL" clId="{B049E4DE-BAD5-4179-BEB5-E7A1E3F585C2}" dt="2023-08-06T05:54:01.124" v="9206" actId="1076"/>
          <ac:spMkLst>
            <pc:docMk/>
            <pc:sldMk cId="3574504936" sldId="13134"/>
            <ac:spMk id="8" creationId="{A1422F6E-4F74-F380-0F39-9F520C97B223}"/>
          </ac:spMkLst>
        </pc:spChg>
        <pc:spChg chg="add del mod">
          <ac:chgData name="Lucas Jellema" userId="7e183fbb-84e0-44b3-9b03-0792bc8d162b" providerId="ADAL" clId="{B049E4DE-BAD5-4179-BEB5-E7A1E3F585C2}" dt="2023-08-06T05:53:56.402" v="9205" actId="478"/>
          <ac:spMkLst>
            <pc:docMk/>
            <pc:sldMk cId="3574504936" sldId="13134"/>
            <ac:spMk id="9" creationId="{D30C1D16-637E-7095-FC5E-C5173ECB3F20}"/>
          </ac:spMkLst>
        </pc:spChg>
        <pc:spChg chg="add mod">
          <ac:chgData name="Lucas Jellema" userId="7e183fbb-84e0-44b3-9b03-0792bc8d162b" providerId="ADAL" clId="{B049E4DE-BAD5-4179-BEB5-E7A1E3F585C2}" dt="2023-08-06T05:54:43.007" v="9216" actId="1076"/>
          <ac:spMkLst>
            <pc:docMk/>
            <pc:sldMk cId="3574504936" sldId="13134"/>
            <ac:spMk id="10" creationId="{0AE08B4B-BC98-896D-58E5-C28F42AB05F0}"/>
          </ac:spMkLst>
        </pc:spChg>
        <pc:spChg chg="add del mod">
          <ac:chgData name="Lucas Jellema" userId="7e183fbb-84e0-44b3-9b03-0792bc8d162b" providerId="ADAL" clId="{B049E4DE-BAD5-4179-BEB5-E7A1E3F585C2}" dt="2023-08-01T08:32:36.990" v="3339" actId="478"/>
          <ac:spMkLst>
            <pc:docMk/>
            <pc:sldMk cId="3574504936" sldId="13134"/>
            <ac:spMk id="11" creationId="{3DC3CF0B-410C-8DE8-DE11-FC4453776FBA}"/>
          </ac:spMkLst>
        </pc:spChg>
        <pc:spChg chg="add del mod">
          <ac:chgData name="Lucas Jellema" userId="7e183fbb-84e0-44b3-9b03-0792bc8d162b" providerId="ADAL" clId="{B049E4DE-BAD5-4179-BEB5-E7A1E3F585C2}" dt="2023-08-06T05:53:47.460" v="9203" actId="478"/>
          <ac:spMkLst>
            <pc:docMk/>
            <pc:sldMk cId="3574504936" sldId="13134"/>
            <ac:spMk id="12" creationId="{9D6BC379-838F-3901-C5B1-115D52FF24A3}"/>
          </ac:spMkLst>
        </pc:spChg>
        <pc:spChg chg="add del mod">
          <ac:chgData name="Lucas Jellema" userId="7e183fbb-84e0-44b3-9b03-0792bc8d162b" providerId="ADAL" clId="{B049E4DE-BAD5-4179-BEB5-E7A1E3F585C2}" dt="2023-08-06T05:54:34.904" v="9214" actId="478"/>
          <ac:spMkLst>
            <pc:docMk/>
            <pc:sldMk cId="3574504936" sldId="13134"/>
            <ac:spMk id="13" creationId="{24290731-C76C-BC03-5688-6141D400B5DB}"/>
          </ac:spMkLst>
        </pc:spChg>
        <pc:spChg chg="add mod">
          <ac:chgData name="Lucas Jellema" userId="7e183fbb-84e0-44b3-9b03-0792bc8d162b" providerId="ADAL" clId="{B049E4DE-BAD5-4179-BEB5-E7A1E3F585C2}" dt="2023-08-02T06:09:27.417" v="3427" actId="339"/>
          <ac:spMkLst>
            <pc:docMk/>
            <pc:sldMk cId="3574504936" sldId="13134"/>
            <ac:spMk id="14" creationId="{7F494504-715C-58D1-ABB2-1787A2F41988}"/>
          </ac:spMkLst>
        </pc:spChg>
        <pc:spChg chg="add del mod">
          <ac:chgData name="Lucas Jellema" userId="7e183fbb-84e0-44b3-9b03-0792bc8d162b" providerId="ADAL" clId="{B049E4DE-BAD5-4179-BEB5-E7A1E3F585C2}" dt="2023-08-06T05:54:08.580" v="9208" actId="478"/>
          <ac:spMkLst>
            <pc:docMk/>
            <pc:sldMk cId="3574504936" sldId="13134"/>
            <ac:spMk id="15" creationId="{9087E6C8-88C0-CD45-DD4F-1E3FC0D86530}"/>
          </ac:spMkLst>
        </pc:spChg>
        <pc:spChg chg="add del mod">
          <ac:chgData name="Lucas Jellema" userId="7e183fbb-84e0-44b3-9b03-0792bc8d162b" providerId="ADAL" clId="{B049E4DE-BAD5-4179-BEB5-E7A1E3F585C2}" dt="2023-08-06T05:54:39.310" v="9215" actId="478"/>
          <ac:spMkLst>
            <pc:docMk/>
            <pc:sldMk cId="3574504936" sldId="13134"/>
            <ac:spMk id="18" creationId="{8509E982-FF2E-C3A4-BFAD-F5666C84B767}"/>
          </ac:spMkLst>
        </pc:spChg>
        <pc:spChg chg="add del mod">
          <ac:chgData name="Lucas Jellema" userId="7e183fbb-84e0-44b3-9b03-0792bc8d162b" providerId="ADAL" clId="{B049E4DE-BAD5-4179-BEB5-E7A1E3F585C2}" dt="2023-08-06T05:54:39.310" v="9215" actId="478"/>
          <ac:spMkLst>
            <pc:docMk/>
            <pc:sldMk cId="3574504936" sldId="13134"/>
            <ac:spMk id="19" creationId="{69635AEB-FC47-F127-6661-162630604C27}"/>
          </ac:spMkLst>
        </pc:spChg>
        <pc:spChg chg="add del mod">
          <ac:chgData name="Lucas Jellema" userId="7e183fbb-84e0-44b3-9b03-0792bc8d162b" providerId="ADAL" clId="{B049E4DE-BAD5-4179-BEB5-E7A1E3F585C2}" dt="2023-08-04T04:41:42.453" v="3947" actId="478"/>
          <ac:spMkLst>
            <pc:docMk/>
            <pc:sldMk cId="3574504936" sldId="13134"/>
            <ac:spMk id="20" creationId="{5CADEAC8-369D-68BF-3C34-37028DCABE8F}"/>
          </ac:spMkLst>
        </pc:spChg>
        <pc:spChg chg="add del mod">
          <ac:chgData name="Lucas Jellema" userId="7e183fbb-84e0-44b3-9b03-0792bc8d162b" providerId="ADAL" clId="{B049E4DE-BAD5-4179-BEB5-E7A1E3F585C2}" dt="2023-08-04T04:41:42.453" v="3947" actId="478"/>
          <ac:spMkLst>
            <pc:docMk/>
            <pc:sldMk cId="3574504936" sldId="13134"/>
            <ac:spMk id="21" creationId="{02E7E9D9-D68B-4310-58F2-BE0A21E4F61E}"/>
          </ac:spMkLst>
        </pc:spChg>
        <pc:spChg chg="add del mod">
          <ac:chgData name="Lucas Jellema" userId="7e183fbb-84e0-44b3-9b03-0792bc8d162b" providerId="ADAL" clId="{B049E4DE-BAD5-4179-BEB5-E7A1E3F585C2}" dt="2023-08-04T04:41:42.453" v="3947" actId="478"/>
          <ac:spMkLst>
            <pc:docMk/>
            <pc:sldMk cId="3574504936" sldId="13134"/>
            <ac:spMk id="22" creationId="{0DE40C35-66E1-C5D4-6696-A82877162E7E}"/>
          </ac:spMkLst>
        </pc:spChg>
        <pc:spChg chg="add del mod">
          <ac:chgData name="Lucas Jellema" userId="7e183fbb-84e0-44b3-9b03-0792bc8d162b" providerId="ADAL" clId="{B049E4DE-BAD5-4179-BEB5-E7A1E3F585C2}" dt="2023-08-06T06:07:11.834" v="9364" actId="478"/>
          <ac:spMkLst>
            <pc:docMk/>
            <pc:sldMk cId="3574504936" sldId="13134"/>
            <ac:spMk id="26" creationId="{7C66FA14-9064-6893-2EBC-F84FADA08FBF}"/>
          </ac:spMkLst>
        </pc:spChg>
        <pc:spChg chg="add mod">
          <ac:chgData name="Lucas Jellema" userId="7e183fbb-84e0-44b3-9b03-0792bc8d162b" providerId="ADAL" clId="{B049E4DE-BAD5-4179-BEB5-E7A1E3F585C2}" dt="2023-08-06T06:07:13.982" v="9365" actId="478"/>
          <ac:spMkLst>
            <pc:docMk/>
            <pc:sldMk cId="3574504936" sldId="13134"/>
            <ac:spMk id="28" creationId="{E8241944-B885-23BC-8EF4-0BE62A48B819}"/>
          </ac:spMkLst>
        </pc:spChg>
        <pc:picChg chg="add del mod">
          <ac:chgData name="Lucas Jellema" userId="7e183fbb-84e0-44b3-9b03-0792bc8d162b" providerId="ADAL" clId="{B049E4DE-BAD5-4179-BEB5-E7A1E3F585C2}" dt="2023-08-06T06:07:13.982" v="9365" actId="478"/>
          <ac:picMkLst>
            <pc:docMk/>
            <pc:sldMk cId="3574504936" sldId="13134"/>
            <ac:picMk id="22" creationId="{E05154C0-6721-224D-AC72-901EC5353357}"/>
          </ac:picMkLst>
        </pc:picChg>
        <pc:picChg chg="add del mod">
          <ac:chgData name="Lucas Jellema" userId="7e183fbb-84e0-44b3-9b03-0792bc8d162b" providerId="ADAL" clId="{B049E4DE-BAD5-4179-BEB5-E7A1E3F585C2}" dt="2023-08-06T06:07:18.384" v="9366" actId="1076"/>
          <ac:picMkLst>
            <pc:docMk/>
            <pc:sldMk cId="3574504936" sldId="13134"/>
            <ac:picMk id="24" creationId="{564D5DBF-D6B7-2483-671B-65A9F30B4BDE}"/>
          </ac:picMkLst>
        </pc:picChg>
        <pc:cxnChg chg="add mod">
          <ac:chgData name="Lucas Jellema" userId="7e183fbb-84e0-44b3-9b03-0792bc8d162b" providerId="ADAL" clId="{B049E4DE-BAD5-4179-BEB5-E7A1E3F585C2}" dt="2023-08-06T05:55:18.900" v="9225" actId="1038"/>
          <ac:cxnSpMkLst>
            <pc:docMk/>
            <pc:sldMk cId="3574504936" sldId="13134"/>
            <ac:cxnSpMk id="17" creationId="{541F853B-5FBB-2432-821F-0282C7235E1F}"/>
          </ac:cxnSpMkLst>
        </pc:cxnChg>
        <pc:cxnChg chg="add del">
          <ac:chgData name="Lucas Jellema" userId="7e183fbb-84e0-44b3-9b03-0792bc8d162b" providerId="ADAL" clId="{B049E4DE-BAD5-4179-BEB5-E7A1E3F585C2}" dt="2023-08-04T04:41:42.453" v="3947" actId="478"/>
          <ac:cxnSpMkLst>
            <pc:docMk/>
            <pc:sldMk cId="3574504936" sldId="13134"/>
            <ac:cxnSpMk id="24" creationId="{6459278F-638D-D0FC-681A-BF5528D2ED08}"/>
          </ac:cxnSpMkLst>
        </pc:cxnChg>
        <pc:cxnChg chg="add del mod">
          <ac:chgData name="Lucas Jellema" userId="7e183fbb-84e0-44b3-9b03-0792bc8d162b" providerId="ADAL" clId="{B049E4DE-BAD5-4179-BEB5-E7A1E3F585C2}" dt="2023-08-02T06:16:09.596" v="3614" actId="11529"/>
          <ac:cxnSpMkLst>
            <pc:docMk/>
            <pc:sldMk cId="3574504936" sldId="13134"/>
            <ac:cxnSpMk id="26" creationId="{C9232047-3DEB-4D38-919A-76A3C1809222}"/>
          </ac:cxnSpMkLst>
        </pc:cxnChg>
        <pc:cxnChg chg="add del mod">
          <ac:chgData name="Lucas Jellema" userId="7e183fbb-84e0-44b3-9b03-0792bc8d162b" providerId="ADAL" clId="{B049E4DE-BAD5-4179-BEB5-E7A1E3F585C2}" dt="2023-08-04T04:41:42.453" v="3947" actId="478"/>
          <ac:cxnSpMkLst>
            <pc:docMk/>
            <pc:sldMk cId="3574504936" sldId="13134"/>
            <ac:cxnSpMk id="28" creationId="{40960E21-F5E9-4232-868B-6219C213B79A}"/>
          </ac:cxnSpMkLst>
        </pc:cxnChg>
      </pc:sldChg>
      <pc:sldChg chg="modSp add del mod">
        <pc:chgData name="Lucas Jellema" userId="7e183fbb-84e0-44b3-9b03-0792bc8d162b" providerId="ADAL" clId="{B049E4DE-BAD5-4179-BEB5-E7A1E3F585C2}" dt="2023-08-02T10:48:43.779" v="3842" actId="47"/>
        <pc:sldMkLst>
          <pc:docMk/>
          <pc:sldMk cId="2055933065" sldId="13135"/>
        </pc:sldMkLst>
        <pc:spChg chg="mod">
          <ac:chgData name="Lucas Jellema" userId="7e183fbb-84e0-44b3-9b03-0792bc8d162b" providerId="ADAL" clId="{B049E4DE-BAD5-4179-BEB5-E7A1E3F585C2}" dt="2023-08-01T08:32:44.008" v="3347" actId="20577"/>
          <ac:spMkLst>
            <pc:docMk/>
            <pc:sldMk cId="2055933065" sldId="13135"/>
            <ac:spMk id="9" creationId="{D30C1D16-637E-7095-FC5E-C5173ECB3F20}"/>
          </ac:spMkLst>
        </pc:spChg>
        <pc:spChg chg="mod">
          <ac:chgData name="Lucas Jellema" userId="7e183fbb-84e0-44b3-9b03-0792bc8d162b" providerId="ADAL" clId="{B049E4DE-BAD5-4179-BEB5-E7A1E3F585C2}" dt="2023-08-01T08:32:53.334" v="3348" actId="207"/>
          <ac:spMkLst>
            <pc:docMk/>
            <pc:sldMk cId="2055933065" sldId="13135"/>
            <ac:spMk id="11" creationId="{3DC3CF0B-410C-8DE8-DE11-FC4453776FBA}"/>
          </ac:spMkLst>
        </pc:spChg>
      </pc:sldChg>
      <pc:sldChg chg="addSp modSp new mod modNotesTx">
        <pc:chgData name="Lucas Jellema" userId="7e183fbb-84e0-44b3-9b03-0792bc8d162b" providerId="ADAL" clId="{B049E4DE-BAD5-4179-BEB5-E7A1E3F585C2}" dt="2023-08-04T04:44:55.423" v="3993" actId="20577"/>
        <pc:sldMkLst>
          <pc:docMk/>
          <pc:sldMk cId="3410798291" sldId="13136"/>
        </pc:sldMkLst>
        <pc:spChg chg="mod">
          <ac:chgData name="Lucas Jellema" userId="7e183fbb-84e0-44b3-9b03-0792bc8d162b" providerId="ADAL" clId="{B049E4DE-BAD5-4179-BEB5-E7A1E3F585C2}" dt="2023-08-04T04:44:55.423" v="3993" actId="20577"/>
          <ac:spMkLst>
            <pc:docMk/>
            <pc:sldMk cId="3410798291" sldId="13136"/>
            <ac:spMk id="3" creationId="{010ACF21-74E9-58A6-9629-1BC9C6E34C17}"/>
          </ac:spMkLst>
        </pc:spChg>
        <pc:spChg chg="add mod">
          <ac:chgData name="Lucas Jellema" userId="7e183fbb-84e0-44b3-9b03-0792bc8d162b" providerId="ADAL" clId="{B049E4DE-BAD5-4179-BEB5-E7A1E3F585C2}" dt="2023-08-04T04:44:42.874" v="3971" actId="2085"/>
          <ac:spMkLst>
            <pc:docMk/>
            <pc:sldMk cId="3410798291" sldId="13136"/>
            <ac:spMk id="9" creationId="{1AA406F0-4D0F-D0A2-F485-5387BB27A230}"/>
          </ac:spMkLst>
        </pc:spChg>
        <pc:picChg chg="add mod">
          <ac:chgData name="Lucas Jellema" userId="7e183fbb-84e0-44b3-9b03-0792bc8d162b" providerId="ADAL" clId="{B049E4DE-BAD5-4179-BEB5-E7A1E3F585C2}" dt="2023-08-04T04:44:26.898" v="3968" actId="1076"/>
          <ac:picMkLst>
            <pc:docMk/>
            <pc:sldMk cId="3410798291" sldId="13136"/>
            <ac:picMk id="8" creationId="{B5FA7D70-71E0-F177-2470-24FB34782940}"/>
          </ac:picMkLst>
        </pc:picChg>
      </pc:sldChg>
      <pc:sldChg chg="addSp delSp modSp add mod modNotesTx">
        <pc:chgData name="Lucas Jellema" userId="7e183fbb-84e0-44b3-9b03-0792bc8d162b" providerId="ADAL" clId="{B049E4DE-BAD5-4179-BEB5-E7A1E3F585C2}" dt="2023-08-02T10:31:43.130" v="3680" actId="14100"/>
        <pc:sldMkLst>
          <pc:docMk/>
          <pc:sldMk cId="4165740573" sldId="13137"/>
        </pc:sldMkLst>
        <pc:spChg chg="del">
          <ac:chgData name="Lucas Jellema" userId="7e183fbb-84e0-44b3-9b03-0792bc8d162b" providerId="ADAL" clId="{B049E4DE-BAD5-4179-BEB5-E7A1E3F585C2}" dt="2023-08-02T10:27:43.849" v="3622" actId="478"/>
          <ac:spMkLst>
            <pc:docMk/>
            <pc:sldMk cId="4165740573" sldId="13137"/>
            <ac:spMk id="4" creationId="{25E9A757-0F5D-E7CD-6CF8-BE0CF63D4ABE}"/>
          </ac:spMkLst>
        </pc:spChg>
        <pc:spChg chg="mod">
          <ac:chgData name="Lucas Jellema" userId="7e183fbb-84e0-44b3-9b03-0792bc8d162b" providerId="ADAL" clId="{B049E4DE-BAD5-4179-BEB5-E7A1E3F585C2}" dt="2023-08-02T10:28:07.955" v="3645" actId="1038"/>
          <ac:spMkLst>
            <pc:docMk/>
            <pc:sldMk cId="4165740573" sldId="13137"/>
            <ac:spMk id="7" creationId="{C89A6C68-2F3F-1FA1-5D4F-8B05BBF527F7}"/>
          </ac:spMkLst>
        </pc:spChg>
        <pc:spChg chg="mod">
          <ac:chgData name="Lucas Jellema" userId="7e183fbb-84e0-44b3-9b03-0792bc8d162b" providerId="ADAL" clId="{B049E4DE-BAD5-4179-BEB5-E7A1E3F585C2}" dt="2023-08-02T10:28:07.955" v="3645" actId="1038"/>
          <ac:spMkLst>
            <pc:docMk/>
            <pc:sldMk cId="4165740573" sldId="13137"/>
            <ac:spMk id="8" creationId="{A1422F6E-4F74-F380-0F39-9F520C97B223}"/>
          </ac:spMkLst>
        </pc:spChg>
        <pc:spChg chg="mod">
          <ac:chgData name="Lucas Jellema" userId="7e183fbb-84e0-44b3-9b03-0792bc8d162b" providerId="ADAL" clId="{B049E4DE-BAD5-4179-BEB5-E7A1E3F585C2}" dt="2023-08-02T10:28:07.955" v="3645" actId="1038"/>
          <ac:spMkLst>
            <pc:docMk/>
            <pc:sldMk cId="4165740573" sldId="13137"/>
            <ac:spMk id="9" creationId="{D30C1D16-637E-7095-FC5E-C5173ECB3F20}"/>
          </ac:spMkLst>
        </pc:spChg>
        <pc:spChg chg="mod">
          <ac:chgData name="Lucas Jellema" userId="7e183fbb-84e0-44b3-9b03-0792bc8d162b" providerId="ADAL" clId="{B049E4DE-BAD5-4179-BEB5-E7A1E3F585C2}" dt="2023-08-02T10:28:07.955" v="3645" actId="1038"/>
          <ac:spMkLst>
            <pc:docMk/>
            <pc:sldMk cId="4165740573" sldId="13137"/>
            <ac:spMk id="10" creationId="{0AE08B4B-BC98-896D-58E5-C28F42AB05F0}"/>
          </ac:spMkLst>
        </pc:spChg>
        <pc:spChg chg="mod">
          <ac:chgData name="Lucas Jellema" userId="7e183fbb-84e0-44b3-9b03-0792bc8d162b" providerId="ADAL" clId="{B049E4DE-BAD5-4179-BEB5-E7A1E3F585C2}" dt="2023-08-02T10:28:07.955" v="3645" actId="1038"/>
          <ac:spMkLst>
            <pc:docMk/>
            <pc:sldMk cId="4165740573" sldId="13137"/>
            <ac:spMk id="12" creationId="{9D6BC379-838F-3901-C5B1-115D52FF24A3}"/>
          </ac:spMkLst>
        </pc:spChg>
        <pc:spChg chg="mod">
          <ac:chgData name="Lucas Jellema" userId="7e183fbb-84e0-44b3-9b03-0792bc8d162b" providerId="ADAL" clId="{B049E4DE-BAD5-4179-BEB5-E7A1E3F585C2}" dt="2023-08-02T10:28:32.178" v="3660" actId="20577"/>
          <ac:spMkLst>
            <pc:docMk/>
            <pc:sldMk cId="4165740573" sldId="13137"/>
            <ac:spMk id="13" creationId="{24290731-C76C-BC03-5688-6141D400B5DB}"/>
          </ac:spMkLst>
        </pc:spChg>
        <pc:spChg chg="mod">
          <ac:chgData name="Lucas Jellema" userId="7e183fbb-84e0-44b3-9b03-0792bc8d162b" providerId="ADAL" clId="{B049E4DE-BAD5-4179-BEB5-E7A1E3F585C2}" dt="2023-08-02T10:28:07.955" v="3645" actId="1038"/>
          <ac:spMkLst>
            <pc:docMk/>
            <pc:sldMk cId="4165740573" sldId="13137"/>
            <ac:spMk id="14" creationId="{7F494504-715C-58D1-ABB2-1787A2F41988}"/>
          </ac:spMkLst>
        </pc:spChg>
        <pc:spChg chg="mod">
          <ac:chgData name="Lucas Jellema" userId="7e183fbb-84e0-44b3-9b03-0792bc8d162b" providerId="ADAL" clId="{B049E4DE-BAD5-4179-BEB5-E7A1E3F585C2}" dt="2023-08-02T10:28:07.955" v="3645" actId="1038"/>
          <ac:spMkLst>
            <pc:docMk/>
            <pc:sldMk cId="4165740573" sldId="13137"/>
            <ac:spMk id="15" creationId="{9087E6C8-88C0-CD45-DD4F-1E3FC0D86530}"/>
          </ac:spMkLst>
        </pc:spChg>
        <pc:spChg chg="mod">
          <ac:chgData name="Lucas Jellema" userId="7e183fbb-84e0-44b3-9b03-0792bc8d162b" providerId="ADAL" clId="{B049E4DE-BAD5-4179-BEB5-E7A1E3F585C2}" dt="2023-08-02T10:28:39.153" v="3662" actId="1076"/>
          <ac:spMkLst>
            <pc:docMk/>
            <pc:sldMk cId="4165740573" sldId="13137"/>
            <ac:spMk id="18" creationId="{8509E982-FF2E-C3A4-BFAD-F5666C84B767}"/>
          </ac:spMkLst>
        </pc:spChg>
        <pc:spChg chg="mod">
          <ac:chgData name="Lucas Jellema" userId="7e183fbb-84e0-44b3-9b03-0792bc8d162b" providerId="ADAL" clId="{B049E4DE-BAD5-4179-BEB5-E7A1E3F585C2}" dt="2023-08-02T10:28:07.955" v="3645" actId="1038"/>
          <ac:spMkLst>
            <pc:docMk/>
            <pc:sldMk cId="4165740573" sldId="13137"/>
            <ac:spMk id="19" creationId="{69635AEB-FC47-F127-6661-162630604C27}"/>
          </ac:spMkLst>
        </pc:spChg>
        <pc:spChg chg="del mod">
          <ac:chgData name="Lucas Jellema" userId="7e183fbb-84e0-44b3-9b03-0792bc8d162b" providerId="ADAL" clId="{B049E4DE-BAD5-4179-BEB5-E7A1E3F585C2}" dt="2023-08-02T10:30:23.387" v="3667" actId="478"/>
          <ac:spMkLst>
            <pc:docMk/>
            <pc:sldMk cId="4165740573" sldId="13137"/>
            <ac:spMk id="20" creationId="{5CADEAC8-369D-68BF-3C34-37028DCABE8F}"/>
          </ac:spMkLst>
        </pc:spChg>
        <pc:spChg chg="del mod">
          <ac:chgData name="Lucas Jellema" userId="7e183fbb-84e0-44b3-9b03-0792bc8d162b" providerId="ADAL" clId="{B049E4DE-BAD5-4179-BEB5-E7A1E3F585C2}" dt="2023-08-02T10:30:23.387" v="3667" actId="478"/>
          <ac:spMkLst>
            <pc:docMk/>
            <pc:sldMk cId="4165740573" sldId="13137"/>
            <ac:spMk id="21" creationId="{02E7E9D9-D68B-4310-58F2-BE0A21E4F61E}"/>
          </ac:spMkLst>
        </pc:spChg>
        <pc:spChg chg="del mod">
          <ac:chgData name="Lucas Jellema" userId="7e183fbb-84e0-44b3-9b03-0792bc8d162b" providerId="ADAL" clId="{B049E4DE-BAD5-4179-BEB5-E7A1E3F585C2}" dt="2023-08-02T10:30:23.387" v="3667" actId="478"/>
          <ac:spMkLst>
            <pc:docMk/>
            <pc:sldMk cId="4165740573" sldId="13137"/>
            <ac:spMk id="22" creationId="{0DE40C35-66E1-C5D4-6696-A82877162E7E}"/>
          </ac:spMkLst>
        </pc:spChg>
        <pc:spChg chg="add del mod">
          <ac:chgData name="Lucas Jellema" userId="7e183fbb-84e0-44b3-9b03-0792bc8d162b" providerId="ADAL" clId="{B049E4DE-BAD5-4179-BEB5-E7A1E3F585C2}" dt="2023-08-02T10:27:48.507" v="3623" actId="478"/>
          <ac:spMkLst>
            <pc:docMk/>
            <pc:sldMk cId="4165740573" sldId="13137"/>
            <ac:spMk id="25" creationId="{82678967-16DF-15DB-12F1-632BB4C43FA1}"/>
          </ac:spMkLst>
        </pc:spChg>
        <pc:picChg chg="add del mod">
          <ac:chgData name="Lucas Jellema" userId="7e183fbb-84e0-44b3-9b03-0792bc8d162b" providerId="ADAL" clId="{B049E4DE-BAD5-4179-BEB5-E7A1E3F585C2}" dt="2023-08-02T10:31:00.039" v="3668" actId="478"/>
          <ac:picMkLst>
            <pc:docMk/>
            <pc:sldMk cId="4165740573" sldId="13137"/>
            <ac:picMk id="16" creationId="{C6C0A20E-B14B-9943-4618-2A6C100AD466}"/>
          </ac:picMkLst>
        </pc:picChg>
        <pc:picChg chg="add mod">
          <ac:chgData name="Lucas Jellema" userId="7e183fbb-84e0-44b3-9b03-0792bc8d162b" providerId="ADAL" clId="{B049E4DE-BAD5-4179-BEB5-E7A1E3F585C2}" dt="2023-08-02T10:31:09.853" v="3672" actId="1076"/>
          <ac:picMkLst>
            <pc:docMk/>
            <pc:sldMk cId="4165740573" sldId="13137"/>
            <ac:picMk id="27" creationId="{94932057-7101-1284-29DD-45A25CD3AE99}"/>
          </ac:picMkLst>
        </pc:picChg>
        <pc:cxnChg chg="mod">
          <ac:chgData name="Lucas Jellema" userId="7e183fbb-84e0-44b3-9b03-0792bc8d162b" providerId="ADAL" clId="{B049E4DE-BAD5-4179-BEB5-E7A1E3F585C2}" dt="2023-08-02T10:28:07.955" v="3645" actId="1038"/>
          <ac:cxnSpMkLst>
            <pc:docMk/>
            <pc:sldMk cId="4165740573" sldId="13137"/>
            <ac:cxnSpMk id="17" creationId="{541F853B-5FBB-2432-821F-0282C7235E1F}"/>
          </ac:cxnSpMkLst>
        </pc:cxnChg>
        <pc:cxnChg chg="del mod">
          <ac:chgData name="Lucas Jellema" userId="7e183fbb-84e0-44b3-9b03-0792bc8d162b" providerId="ADAL" clId="{B049E4DE-BAD5-4179-BEB5-E7A1E3F585C2}" dt="2023-08-02T10:30:23.387" v="3667" actId="478"/>
          <ac:cxnSpMkLst>
            <pc:docMk/>
            <pc:sldMk cId="4165740573" sldId="13137"/>
            <ac:cxnSpMk id="24" creationId="{6459278F-638D-D0FC-681A-BF5528D2ED08}"/>
          </ac:cxnSpMkLst>
        </pc:cxnChg>
        <pc:cxnChg chg="del mod">
          <ac:chgData name="Lucas Jellema" userId="7e183fbb-84e0-44b3-9b03-0792bc8d162b" providerId="ADAL" clId="{B049E4DE-BAD5-4179-BEB5-E7A1E3F585C2}" dt="2023-08-02T10:30:23.387" v="3667" actId="478"/>
          <ac:cxnSpMkLst>
            <pc:docMk/>
            <pc:sldMk cId="4165740573" sldId="13137"/>
            <ac:cxnSpMk id="28" creationId="{40960E21-F5E9-4232-868B-6219C213B79A}"/>
          </ac:cxnSpMkLst>
        </pc:cxnChg>
        <pc:cxnChg chg="add mod">
          <ac:chgData name="Lucas Jellema" userId="7e183fbb-84e0-44b3-9b03-0792bc8d162b" providerId="ADAL" clId="{B049E4DE-BAD5-4179-BEB5-E7A1E3F585C2}" dt="2023-08-02T10:31:22.064" v="3674" actId="13822"/>
          <ac:cxnSpMkLst>
            <pc:docMk/>
            <pc:sldMk cId="4165740573" sldId="13137"/>
            <ac:cxnSpMk id="30" creationId="{853F9E7D-706F-70E9-6D46-340EF661F960}"/>
          </ac:cxnSpMkLst>
        </pc:cxnChg>
        <pc:cxnChg chg="add mod">
          <ac:chgData name="Lucas Jellema" userId="7e183fbb-84e0-44b3-9b03-0792bc8d162b" providerId="ADAL" clId="{B049E4DE-BAD5-4179-BEB5-E7A1E3F585C2}" dt="2023-08-02T10:31:32.106" v="3677" actId="14100"/>
          <ac:cxnSpMkLst>
            <pc:docMk/>
            <pc:sldMk cId="4165740573" sldId="13137"/>
            <ac:cxnSpMk id="31" creationId="{4A8EC6A8-6570-2434-CF5A-ECF670B0513C}"/>
          </ac:cxnSpMkLst>
        </pc:cxnChg>
        <pc:cxnChg chg="add mod">
          <ac:chgData name="Lucas Jellema" userId="7e183fbb-84e0-44b3-9b03-0792bc8d162b" providerId="ADAL" clId="{B049E4DE-BAD5-4179-BEB5-E7A1E3F585C2}" dt="2023-08-02T10:31:43.130" v="3680" actId="14100"/>
          <ac:cxnSpMkLst>
            <pc:docMk/>
            <pc:sldMk cId="4165740573" sldId="13137"/>
            <ac:cxnSpMk id="35" creationId="{3FDD80EF-85B0-4E2D-E6A8-08E24601A180}"/>
          </ac:cxnSpMkLst>
        </pc:cxnChg>
      </pc:sldChg>
      <pc:sldChg chg="delSp modSp add mod">
        <pc:chgData name="Lucas Jellema" userId="7e183fbb-84e0-44b3-9b03-0792bc8d162b" providerId="ADAL" clId="{B049E4DE-BAD5-4179-BEB5-E7A1E3F585C2}" dt="2023-08-04T04:46:15.358" v="4062" actId="14100"/>
        <pc:sldMkLst>
          <pc:docMk/>
          <pc:sldMk cId="3097529714" sldId="13138"/>
        </pc:sldMkLst>
        <pc:spChg chg="mod">
          <ac:chgData name="Lucas Jellema" userId="7e183fbb-84e0-44b3-9b03-0792bc8d162b" providerId="ADAL" clId="{B049E4DE-BAD5-4179-BEB5-E7A1E3F585C2}" dt="2023-08-04T04:46:15.358" v="4062" actId="14100"/>
          <ac:spMkLst>
            <pc:docMk/>
            <pc:sldMk cId="3097529714" sldId="13138"/>
            <ac:spMk id="3" creationId="{3C9A669C-9283-4661-E4A6-9FC6AAB3A903}"/>
          </ac:spMkLst>
        </pc:spChg>
        <pc:picChg chg="del">
          <ac:chgData name="Lucas Jellema" userId="7e183fbb-84e0-44b3-9b03-0792bc8d162b" providerId="ADAL" clId="{B049E4DE-BAD5-4179-BEB5-E7A1E3F585C2}" dt="2023-08-04T04:42:14.616" v="3949" actId="478"/>
          <ac:picMkLst>
            <pc:docMk/>
            <pc:sldMk cId="3097529714" sldId="13138"/>
            <ac:picMk id="16" creationId="{C6C0A20E-B14B-9943-4618-2A6C100AD466}"/>
          </ac:picMkLst>
        </pc:picChg>
        <pc:cxnChg chg="mod">
          <ac:chgData name="Lucas Jellema" userId="7e183fbb-84e0-44b3-9b03-0792bc8d162b" providerId="ADAL" clId="{B049E4DE-BAD5-4179-BEB5-E7A1E3F585C2}" dt="2023-08-04T04:45:25.617" v="3995" actId="14100"/>
          <ac:cxnSpMkLst>
            <pc:docMk/>
            <pc:sldMk cId="3097529714" sldId="13138"/>
            <ac:cxnSpMk id="28" creationId="{40960E21-F5E9-4232-868B-6219C213B79A}"/>
          </ac:cxnSpMkLst>
        </pc:cxnChg>
      </pc:sldChg>
      <pc:sldChg chg="addSp modSp new mod ord modAnim modNotesTx">
        <pc:chgData name="Lucas Jellema" userId="7e183fbb-84e0-44b3-9b03-0792bc8d162b" providerId="ADAL" clId="{B049E4DE-BAD5-4179-BEB5-E7A1E3F585C2}" dt="2023-08-06T06:06:19.554" v="9361"/>
        <pc:sldMkLst>
          <pc:docMk/>
          <pc:sldMk cId="371859996" sldId="13139"/>
        </pc:sldMkLst>
        <pc:spChg chg="mod">
          <ac:chgData name="Lucas Jellema" userId="7e183fbb-84e0-44b3-9b03-0792bc8d162b" providerId="ADAL" clId="{B049E4DE-BAD5-4179-BEB5-E7A1E3F585C2}" dt="2023-08-06T06:03:27.887" v="9324" actId="20577"/>
          <ac:spMkLst>
            <pc:docMk/>
            <pc:sldMk cId="371859996" sldId="13139"/>
            <ac:spMk id="3" creationId="{3DA90AA1-F9D6-3687-F956-383AA358BDAC}"/>
          </ac:spMkLst>
        </pc:spChg>
        <pc:spChg chg="add mod">
          <ac:chgData name="Lucas Jellema" userId="7e183fbb-84e0-44b3-9b03-0792bc8d162b" providerId="ADAL" clId="{B049E4DE-BAD5-4179-BEB5-E7A1E3F585C2}" dt="2023-08-06T06:03:55.901" v="9328" actId="207"/>
          <ac:spMkLst>
            <pc:docMk/>
            <pc:sldMk cId="371859996" sldId="13139"/>
            <ac:spMk id="7" creationId="{1864645E-5E0A-F8D7-898B-564D2587B280}"/>
          </ac:spMkLst>
        </pc:spChg>
        <pc:spChg chg="add mod">
          <ac:chgData name="Lucas Jellema" userId="7e183fbb-84e0-44b3-9b03-0792bc8d162b" providerId="ADAL" clId="{B049E4DE-BAD5-4179-BEB5-E7A1E3F585C2}" dt="2023-08-06T06:04:30.298" v="9335" actId="14100"/>
          <ac:spMkLst>
            <pc:docMk/>
            <pc:sldMk cId="371859996" sldId="13139"/>
            <ac:spMk id="9" creationId="{22E462BB-8388-79A9-08A5-5FB8115EB806}"/>
          </ac:spMkLst>
        </pc:spChg>
        <pc:spChg chg="add mod">
          <ac:chgData name="Lucas Jellema" userId="7e183fbb-84e0-44b3-9b03-0792bc8d162b" providerId="ADAL" clId="{B049E4DE-BAD5-4179-BEB5-E7A1E3F585C2}" dt="2023-08-06T06:04:41.390" v="9337" actId="1076"/>
          <ac:spMkLst>
            <pc:docMk/>
            <pc:sldMk cId="371859996" sldId="13139"/>
            <ac:spMk id="10" creationId="{469FF781-DB3A-0E0B-A23C-DB055509223C}"/>
          </ac:spMkLst>
        </pc:spChg>
        <pc:spChg chg="add mod">
          <ac:chgData name="Lucas Jellema" userId="7e183fbb-84e0-44b3-9b03-0792bc8d162b" providerId="ADAL" clId="{B049E4DE-BAD5-4179-BEB5-E7A1E3F585C2}" dt="2023-08-06T06:04:58.097" v="9345" actId="14100"/>
          <ac:spMkLst>
            <pc:docMk/>
            <pc:sldMk cId="371859996" sldId="13139"/>
            <ac:spMk id="11" creationId="{2EF6B73D-5863-3ABE-4B35-30FC42D406BE}"/>
          </ac:spMkLst>
        </pc:spChg>
        <pc:spChg chg="add mod">
          <ac:chgData name="Lucas Jellema" userId="7e183fbb-84e0-44b3-9b03-0792bc8d162b" providerId="ADAL" clId="{B049E4DE-BAD5-4179-BEB5-E7A1E3F585C2}" dt="2023-08-06T06:05:13.178" v="9349" actId="14100"/>
          <ac:spMkLst>
            <pc:docMk/>
            <pc:sldMk cId="371859996" sldId="13139"/>
            <ac:spMk id="12" creationId="{EAEBA702-2C4C-9D8C-E4A0-EFFEA63C8BDA}"/>
          </ac:spMkLst>
        </pc:spChg>
        <pc:spChg chg="add mod">
          <ac:chgData name="Lucas Jellema" userId="7e183fbb-84e0-44b3-9b03-0792bc8d162b" providerId="ADAL" clId="{B049E4DE-BAD5-4179-BEB5-E7A1E3F585C2}" dt="2023-08-06T06:05:24.321" v="9352" actId="14100"/>
          <ac:spMkLst>
            <pc:docMk/>
            <pc:sldMk cId="371859996" sldId="13139"/>
            <ac:spMk id="13" creationId="{05B3D39A-DCDF-7EB1-A460-F6228E5BDCBF}"/>
          </ac:spMkLst>
        </pc:spChg>
        <pc:spChg chg="add mod">
          <ac:chgData name="Lucas Jellema" userId="7e183fbb-84e0-44b3-9b03-0792bc8d162b" providerId="ADAL" clId="{B049E4DE-BAD5-4179-BEB5-E7A1E3F585C2}" dt="2023-08-06T06:05:36.222" v="9355" actId="14100"/>
          <ac:spMkLst>
            <pc:docMk/>
            <pc:sldMk cId="371859996" sldId="13139"/>
            <ac:spMk id="14" creationId="{88BAE516-94BD-C60A-6BCD-F17E0328438D}"/>
          </ac:spMkLst>
        </pc:spChg>
        <pc:spChg chg="add mod">
          <ac:chgData name="Lucas Jellema" userId="7e183fbb-84e0-44b3-9b03-0792bc8d162b" providerId="ADAL" clId="{B049E4DE-BAD5-4179-BEB5-E7A1E3F585C2}" dt="2023-08-06T06:05:41.667" v="9357" actId="1076"/>
          <ac:spMkLst>
            <pc:docMk/>
            <pc:sldMk cId="371859996" sldId="13139"/>
            <ac:spMk id="15" creationId="{6810A406-1BCB-3944-6269-05E9A7D881C7}"/>
          </ac:spMkLst>
        </pc:spChg>
        <pc:spChg chg="add mod">
          <ac:chgData name="Lucas Jellema" userId="7e183fbb-84e0-44b3-9b03-0792bc8d162b" providerId="ADAL" clId="{B049E4DE-BAD5-4179-BEB5-E7A1E3F585C2}" dt="2023-08-06T06:05:42.660" v="9358"/>
          <ac:spMkLst>
            <pc:docMk/>
            <pc:sldMk cId="371859996" sldId="13139"/>
            <ac:spMk id="16" creationId="{D4AEAE9F-BEDC-21F5-FF50-1255178645C0}"/>
          </ac:spMkLst>
        </pc:spChg>
        <pc:picChg chg="add mod">
          <ac:chgData name="Lucas Jellema" userId="7e183fbb-84e0-44b3-9b03-0792bc8d162b" providerId="ADAL" clId="{B049E4DE-BAD5-4179-BEB5-E7A1E3F585C2}" dt="2023-08-06T06:03:39.756" v="9326" actId="14100"/>
          <ac:picMkLst>
            <pc:docMk/>
            <pc:sldMk cId="371859996" sldId="13139"/>
            <ac:picMk id="8" creationId="{46314FF4-71FF-2FB6-3D4F-52CA72CB3AF1}"/>
          </ac:picMkLst>
        </pc:picChg>
      </pc:sldChg>
      <pc:sldChg chg="addSp delSp modSp new mod modAnim modNotesTx">
        <pc:chgData name="Lucas Jellema" userId="7e183fbb-84e0-44b3-9b03-0792bc8d162b" providerId="ADAL" clId="{B049E4DE-BAD5-4179-BEB5-E7A1E3F585C2}" dt="2023-08-06T06:21:30.114" v="9475"/>
        <pc:sldMkLst>
          <pc:docMk/>
          <pc:sldMk cId="4136114653" sldId="13140"/>
        </pc:sldMkLst>
        <pc:spChg chg="mod">
          <ac:chgData name="Lucas Jellema" userId="7e183fbb-84e0-44b3-9b03-0792bc8d162b" providerId="ADAL" clId="{B049E4DE-BAD5-4179-BEB5-E7A1E3F585C2}" dt="2023-08-02T10:43:20.550" v="3701" actId="20577"/>
          <ac:spMkLst>
            <pc:docMk/>
            <pc:sldMk cId="4136114653" sldId="13140"/>
            <ac:spMk id="3" creationId="{3D1FBC44-A827-FCE4-2D1B-1AA9FD6BD39D}"/>
          </ac:spMkLst>
        </pc:spChg>
        <pc:spChg chg="del mod">
          <ac:chgData name="Lucas Jellema" userId="7e183fbb-84e0-44b3-9b03-0792bc8d162b" providerId="ADAL" clId="{B049E4DE-BAD5-4179-BEB5-E7A1E3F585C2}" dt="2023-08-06T06:16:43.724" v="9439" actId="478"/>
          <ac:spMkLst>
            <pc:docMk/>
            <pc:sldMk cId="4136114653" sldId="13140"/>
            <ac:spMk id="4" creationId="{B5F4CB3A-DC18-8C75-76D1-DFADD0D73D22}"/>
          </ac:spMkLst>
        </pc:spChg>
        <pc:spChg chg="add del mod">
          <ac:chgData name="Lucas Jellema" userId="7e183fbb-84e0-44b3-9b03-0792bc8d162b" providerId="ADAL" clId="{B049E4DE-BAD5-4179-BEB5-E7A1E3F585C2}" dt="2023-08-06T06:16:48.820" v="9440" actId="478"/>
          <ac:spMkLst>
            <pc:docMk/>
            <pc:sldMk cId="4136114653" sldId="13140"/>
            <ac:spMk id="9" creationId="{DCE2B0D3-25F6-043F-49A1-13EFE1E56EB2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11" creationId="{7CD8EFAC-25D7-8851-3D9D-0C45BBB2578A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12" creationId="{629E0454-8EAB-F048-DBE1-41847A7E2BAF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13" creationId="{3258C241-BFCF-6E13-28B6-2F97FEBEABD4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14" creationId="{BC6D706A-4B1C-6941-A977-E28600F0134B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15" creationId="{3CBAA366-D87D-85C5-1A25-6F592A65DBB4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16" creationId="{644F8377-17C6-1902-E791-7901F5BC9437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17" creationId="{D2AAF2E4-0EE9-B5D8-6310-538A1AA4BDD2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18" creationId="{45CDAE52-5916-92BD-B9C2-3800492A9398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20" creationId="{1B341B1C-0C14-2B9F-5FF3-9EEFE3EF904C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21" creationId="{91BCAA8E-71C3-C784-E0E6-256B27959233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22" creationId="{D1D70BFA-4D77-E9A0-0539-69CC9EE57F3B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24" creationId="{8D5A3D78-2472-5AB4-E8DC-3E15B8AF6CF4}"/>
          </ac:spMkLst>
        </pc:spChg>
        <pc:spChg chg="add mod topLvl">
          <ac:chgData name="Lucas Jellema" userId="7e183fbb-84e0-44b3-9b03-0792bc8d162b" providerId="ADAL" clId="{B049E4DE-BAD5-4179-BEB5-E7A1E3F585C2}" dt="2023-08-06T06:20:37.869" v="9468" actId="165"/>
          <ac:spMkLst>
            <pc:docMk/>
            <pc:sldMk cId="4136114653" sldId="13140"/>
            <ac:spMk id="25" creationId="{E0555188-B8F4-466E-34E8-4C1ED9A200B1}"/>
          </ac:spMkLst>
        </pc:spChg>
        <pc:spChg chg="add mod">
          <ac:chgData name="Lucas Jellema" userId="7e183fbb-84e0-44b3-9b03-0792bc8d162b" providerId="ADAL" clId="{B049E4DE-BAD5-4179-BEB5-E7A1E3F585C2}" dt="2023-08-06T06:18:49.606" v="9458" actId="1076"/>
          <ac:spMkLst>
            <pc:docMk/>
            <pc:sldMk cId="4136114653" sldId="13140"/>
            <ac:spMk id="27" creationId="{72FBA739-50F5-23FA-07B9-2B37FB885C06}"/>
          </ac:spMkLst>
        </pc:spChg>
        <pc:spChg chg="add mod">
          <ac:chgData name="Lucas Jellema" userId="7e183fbb-84e0-44b3-9b03-0792bc8d162b" providerId="ADAL" clId="{B049E4DE-BAD5-4179-BEB5-E7A1E3F585C2}" dt="2023-08-06T06:18:44.962" v="9457" actId="1076"/>
          <ac:spMkLst>
            <pc:docMk/>
            <pc:sldMk cId="4136114653" sldId="13140"/>
            <ac:spMk id="28" creationId="{7E1AA7F5-A53E-375F-1DBD-AD10CD4E6DA5}"/>
          </ac:spMkLst>
        </pc:spChg>
        <pc:spChg chg="add mod">
          <ac:chgData name="Lucas Jellema" userId="7e183fbb-84e0-44b3-9b03-0792bc8d162b" providerId="ADAL" clId="{B049E4DE-BAD5-4179-BEB5-E7A1E3F585C2}" dt="2023-08-06T06:20:51.816" v="9470" actId="14100"/>
          <ac:spMkLst>
            <pc:docMk/>
            <pc:sldMk cId="4136114653" sldId="13140"/>
            <ac:spMk id="35" creationId="{9E15003A-0A69-3155-8724-8AE4F561CF6C}"/>
          </ac:spMkLst>
        </pc:spChg>
        <pc:grpChg chg="add del mod">
          <ac:chgData name="Lucas Jellema" userId="7e183fbb-84e0-44b3-9b03-0792bc8d162b" providerId="ADAL" clId="{B049E4DE-BAD5-4179-BEB5-E7A1E3F585C2}" dt="2023-08-06T06:20:37.869" v="9468" actId="165"/>
          <ac:grpSpMkLst>
            <pc:docMk/>
            <pc:sldMk cId="4136114653" sldId="13140"/>
            <ac:grpSpMk id="26" creationId="{95E89C00-391E-96B1-B851-3FF4BC717B71}"/>
          </ac:grpSpMkLst>
        </pc:grpChg>
        <pc:picChg chg="add mod">
          <ac:chgData name="Lucas Jellema" userId="7e183fbb-84e0-44b3-9b03-0792bc8d162b" providerId="ADAL" clId="{B049E4DE-BAD5-4179-BEB5-E7A1E3F585C2}" dt="2023-08-06T06:16:54.731" v="9443" actId="1076"/>
          <ac:picMkLst>
            <pc:docMk/>
            <pc:sldMk cId="4136114653" sldId="13140"/>
            <ac:picMk id="8" creationId="{ADBDC58D-8A5F-9A8F-1A4B-36EE1418FDD4}"/>
          </ac:picMkLst>
        </pc:picChg>
        <pc:picChg chg="add mod">
          <ac:chgData name="Lucas Jellema" userId="7e183fbb-84e0-44b3-9b03-0792bc8d162b" providerId="ADAL" clId="{B049E4DE-BAD5-4179-BEB5-E7A1E3F585C2}" dt="2023-08-06T06:17:58.640" v="9450" actId="1076"/>
          <ac:picMkLst>
            <pc:docMk/>
            <pc:sldMk cId="4136114653" sldId="13140"/>
            <ac:picMk id="10" creationId="{A26FDBDE-8F6F-ADB8-5FBF-9D17943463BB}"/>
          </ac:picMkLst>
        </pc:picChg>
        <pc:cxnChg chg="add mod topLvl">
          <ac:chgData name="Lucas Jellema" userId="7e183fbb-84e0-44b3-9b03-0792bc8d162b" providerId="ADAL" clId="{B049E4DE-BAD5-4179-BEB5-E7A1E3F585C2}" dt="2023-08-06T06:20:37.869" v="9468" actId="165"/>
          <ac:cxnSpMkLst>
            <pc:docMk/>
            <pc:sldMk cId="4136114653" sldId="13140"/>
            <ac:cxnSpMk id="19" creationId="{7B097268-ACB7-CCC1-C1BF-2BE21FDBAC38}"/>
          </ac:cxnSpMkLst>
        </pc:cxnChg>
        <pc:cxnChg chg="add mod topLvl">
          <ac:chgData name="Lucas Jellema" userId="7e183fbb-84e0-44b3-9b03-0792bc8d162b" providerId="ADAL" clId="{B049E4DE-BAD5-4179-BEB5-E7A1E3F585C2}" dt="2023-08-06T06:20:37.869" v="9468" actId="165"/>
          <ac:cxnSpMkLst>
            <pc:docMk/>
            <pc:sldMk cId="4136114653" sldId="13140"/>
            <ac:cxnSpMk id="23" creationId="{F0C1F85F-DA3C-4B49-1794-49946833CF24}"/>
          </ac:cxnSpMkLst>
        </pc:cxnChg>
        <pc:cxnChg chg="add mod">
          <ac:chgData name="Lucas Jellema" userId="7e183fbb-84e0-44b3-9b03-0792bc8d162b" providerId="ADAL" clId="{B049E4DE-BAD5-4179-BEB5-E7A1E3F585C2}" dt="2023-08-06T06:18:54.713" v="9460" actId="14100"/>
          <ac:cxnSpMkLst>
            <pc:docMk/>
            <pc:sldMk cId="4136114653" sldId="13140"/>
            <ac:cxnSpMk id="29" creationId="{2E714AB5-5837-1608-2463-9562739F2173}"/>
          </ac:cxnSpMkLst>
        </pc:cxnChg>
        <pc:cxnChg chg="add mod">
          <ac:chgData name="Lucas Jellema" userId="7e183fbb-84e0-44b3-9b03-0792bc8d162b" providerId="ADAL" clId="{B049E4DE-BAD5-4179-BEB5-E7A1E3F585C2}" dt="2023-08-06T06:19:02.972" v="9461" actId="14100"/>
          <ac:cxnSpMkLst>
            <pc:docMk/>
            <pc:sldMk cId="4136114653" sldId="13140"/>
            <ac:cxnSpMk id="30" creationId="{4733931A-0C21-04CB-D466-BF9A250CAB67}"/>
          </ac:cxnSpMkLst>
        </pc:cxnChg>
      </pc:sldChg>
      <pc:sldChg chg="addSp delSp modSp add mod">
        <pc:chgData name="Lucas Jellema" userId="7e183fbb-84e0-44b3-9b03-0792bc8d162b" providerId="ADAL" clId="{B049E4DE-BAD5-4179-BEB5-E7A1E3F585C2}" dt="2023-08-07T15:45:57.226" v="13015" actId="1037"/>
        <pc:sldMkLst>
          <pc:docMk/>
          <pc:sldMk cId="3375915911" sldId="13141"/>
        </pc:sldMkLst>
        <pc:spChg chg="mod">
          <ac:chgData name="Lucas Jellema" userId="7e183fbb-84e0-44b3-9b03-0792bc8d162b" providerId="ADAL" clId="{B049E4DE-BAD5-4179-BEB5-E7A1E3F585C2}" dt="2023-08-04T04:46:29.569" v="4064" actId="14100"/>
          <ac:spMkLst>
            <pc:docMk/>
            <pc:sldMk cId="3375915911" sldId="13141"/>
            <ac:spMk id="3" creationId="{3C9A669C-9283-4661-E4A6-9FC6AAB3A903}"/>
          </ac:spMkLst>
        </pc:spChg>
        <pc:spChg chg="add">
          <ac:chgData name="Lucas Jellema" userId="7e183fbb-84e0-44b3-9b03-0792bc8d162b" providerId="ADAL" clId="{B049E4DE-BAD5-4179-BEB5-E7A1E3F585C2}" dt="2023-08-04T04:42:27.028" v="3950" actId="11529"/>
          <ac:spMkLst>
            <pc:docMk/>
            <pc:sldMk cId="3375915911" sldId="13141"/>
            <ac:spMk id="4" creationId="{54E87E11-AB62-6947-1E8B-6184F4286F2C}"/>
          </ac:spMkLst>
        </pc:spChg>
        <pc:spChg chg="add del mod">
          <ac:chgData name="Lucas Jellema" userId="7e183fbb-84e0-44b3-9b03-0792bc8d162b" providerId="ADAL" clId="{B049E4DE-BAD5-4179-BEB5-E7A1E3F585C2}" dt="2023-08-04T04:42:33.214" v="3952" actId="478"/>
          <ac:spMkLst>
            <pc:docMk/>
            <pc:sldMk cId="3375915911" sldId="13141"/>
            <ac:spMk id="11" creationId="{620F2C17-ABA7-1E39-9CB9-8B15A52FD6C6}"/>
          </ac:spMkLst>
        </pc:spChg>
        <pc:spChg chg="add mod">
          <ac:chgData name="Lucas Jellema" userId="7e183fbb-84e0-44b3-9b03-0792bc8d162b" providerId="ADAL" clId="{B049E4DE-BAD5-4179-BEB5-E7A1E3F585C2}" dt="2023-08-07T15:45:57.226" v="13015" actId="1037"/>
          <ac:spMkLst>
            <pc:docMk/>
            <pc:sldMk cId="3375915911" sldId="13141"/>
            <ac:spMk id="11" creationId="{7A8B0873-1F45-E1DF-C076-4A11C1445400}"/>
          </ac:spMkLst>
        </pc:spChg>
        <pc:spChg chg="add mod">
          <ac:chgData name="Lucas Jellema" userId="7e183fbb-84e0-44b3-9b03-0792bc8d162b" providerId="ADAL" clId="{B049E4DE-BAD5-4179-BEB5-E7A1E3F585C2}" dt="2023-08-04T04:42:44.038" v="3954" actId="207"/>
          <ac:spMkLst>
            <pc:docMk/>
            <pc:sldMk cId="3375915911" sldId="13141"/>
            <ac:spMk id="23" creationId="{EDCA3FE7-4638-FDB1-9DB3-FE9052B91865}"/>
          </ac:spMkLst>
        </pc:spChg>
        <pc:cxnChg chg="add mod">
          <ac:chgData name="Lucas Jellema" userId="7e183fbb-84e0-44b3-9b03-0792bc8d162b" providerId="ADAL" clId="{B049E4DE-BAD5-4179-BEB5-E7A1E3F585C2}" dt="2023-08-04T04:43:36.234" v="3958" actId="14100"/>
          <ac:cxnSpMkLst>
            <pc:docMk/>
            <pc:sldMk cId="3375915911" sldId="13141"/>
            <ac:cxnSpMk id="25" creationId="{4EFC66C8-972D-390A-34C3-512DA793841D}"/>
          </ac:cxnSpMkLst>
        </pc:cxnChg>
        <pc:cxnChg chg="mod">
          <ac:chgData name="Lucas Jellema" userId="7e183fbb-84e0-44b3-9b03-0792bc8d162b" providerId="ADAL" clId="{B049E4DE-BAD5-4179-BEB5-E7A1E3F585C2}" dt="2023-08-04T04:45:17.786" v="3994" actId="14100"/>
          <ac:cxnSpMkLst>
            <pc:docMk/>
            <pc:sldMk cId="3375915911" sldId="13141"/>
            <ac:cxnSpMk id="28" creationId="{40960E21-F5E9-4232-868B-6219C213B79A}"/>
          </ac:cxnSpMkLst>
        </pc:cxnChg>
        <pc:cxnChg chg="add mod">
          <ac:chgData name="Lucas Jellema" userId="7e183fbb-84e0-44b3-9b03-0792bc8d162b" providerId="ADAL" clId="{B049E4DE-BAD5-4179-BEB5-E7A1E3F585C2}" dt="2023-08-04T04:43:53.123" v="3962" actId="14100"/>
          <ac:cxnSpMkLst>
            <pc:docMk/>
            <pc:sldMk cId="3375915911" sldId="13141"/>
            <ac:cxnSpMk id="30" creationId="{6AA4592E-0E11-E4E8-29C1-416E2BAF2395}"/>
          </ac:cxnSpMkLst>
        </pc:cxnChg>
      </pc:sldChg>
      <pc:sldChg chg="addSp delSp modSp new mod">
        <pc:chgData name="Lucas Jellema" userId="7e183fbb-84e0-44b3-9b03-0792bc8d162b" providerId="ADAL" clId="{B049E4DE-BAD5-4179-BEB5-E7A1E3F585C2}" dt="2023-08-04T05:00:47.773" v="4191" actId="1035"/>
        <pc:sldMkLst>
          <pc:docMk/>
          <pc:sldMk cId="2792129289" sldId="13142"/>
        </pc:sldMkLst>
        <pc:spChg chg="mod">
          <ac:chgData name="Lucas Jellema" userId="7e183fbb-84e0-44b3-9b03-0792bc8d162b" providerId="ADAL" clId="{B049E4DE-BAD5-4179-BEB5-E7A1E3F585C2}" dt="2023-08-04T04:57:49.563" v="4131" actId="20577"/>
          <ac:spMkLst>
            <pc:docMk/>
            <pc:sldMk cId="2792129289" sldId="13142"/>
            <ac:spMk id="3" creationId="{1C594E06-7B94-E727-A929-7BE1573DA65F}"/>
          </ac:spMkLst>
        </pc:spChg>
        <pc:spChg chg="del">
          <ac:chgData name="Lucas Jellema" userId="7e183fbb-84e0-44b3-9b03-0792bc8d162b" providerId="ADAL" clId="{B049E4DE-BAD5-4179-BEB5-E7A1E3F585C2}" dt="2023-08-04T04:56:32.924" v="4105"/>
          <ac:spMkLst>
            <pc:docMk/>
            <pc:sldMk cId="2792129289" sldId="13142"/>
            <ac:spMk id="5" creationId="{F0F4FDDB-E388-9571-DA2C-18951D07B41F}"/>
          </ac:spMkLst>
        </pc:spChg>
        <pc:spChg chg="add mod">
          <ac:chgData name="Lucas Jellema" userId="7e183fbb-84e0-44b3-9b03-0792bc8d162b" providerId="ADAL" clId="{B049E4DE-BAD5-4179-BEB5-E7A1E3F585C2}" dt="2023-08-04T04:57:38.415" v="4129" actId="478"/>
          <ac:spMkLst>
            <pc:docMk/>
            <pc:sldMk cId="2792129289" sldId="13142"/>
            <ac:spMk id="16" creationId="{801DB79D-0939-5842-C486-A1753A6BE9D7}"/>
          </ac:spMkLst>
        </pc:spChg>
        <pc:spChg chg="add mod">
          <ac:chgData name="Lucas Jellema" userId="7e183fbb-84e0-44b3-9b03-0792bc8d162b" providerId="ADAL" clId="{B049E4DE-BAD5-4179-BEB5-E7A1E3F585C2}" dt="2023-08-04T05:00:47.773" v="4191" actId="1035"/>
          <ac:spMkLst>
            <pc:docMk/>
            <pc:sldMk cId="2792129289" sldId="13142"/>
            <ac:spMk id="18" creationId="{D75A5C9F-4747-6939-8555-896683149494}"/>
          </ac:spMkLst>
        </pc:spChg>
        <pc:picChg chg="add del mod">
          <ac:chgData name="Lucas Jellema" userId="7e183fbb-84e0-44b3-9b03-0792bc8d162b" providerId="ADAL" clId="{B049E4DE-BAD5-4179-BEB5-E7A1E3F585C2}" dt="2023-08-04T04:57:38.415" v="4129" actId="478"/>
          <ac:picMkLst>
            <pc:docMk/>
            <pc:sldMk cId="2792129289" sldId="13142"/>
            <ac:picMk id="8" creationId="{06C795C5-5E63-E78A-32D2-7F27A073D17C}"/>
          </ac:picMkLst>
        </pc:picChg>
        <pc:picChg chg="add del mod">
          <ac:chgData name="Lucas Jellema" userId="7e183fbb-84e0-44b3-9b03-0792bc8d162b" providerId="ADAL" clId="{B049E4DE-BAD5-4179-BEB5-E7A1E3F585C2}" dt="2023-08-04T05:00:33.151" v="4176" actId="478"/>
          <ac:picMkLst>
            <pc:docMk/>
            <pc:sldMk cId="2792129289" sldId="13142"/>
            <ac:picMk id="10" creationId="{A9538CD6-AAB0-7194-9FCC-1FB46064E946}"/>
          </ac:picMkLst>
        </pc:picChg>
        <pc:picChg chg="add del">
          <ac:chgData name="Lucas Jellema" userId="7e183fbb-84e0-44b3-9b03-0792bc8d162b" providerId="ADAL" clId="{B049E4DE-BAD5-4179-BEB5-E7A1E3F585C2}" dt="2023-08-04T04:56:48.442" v="4116" actId="22"/>
          <ac:picMkLst>
            <pc:docMk/>
            <pc:sldMk cId="2792129289" sldId="13142"/>
            <ac:picMk id="12" creationId="{33040894-76BE-0463-3E98-9A27CF50710F}"/>
          </ac:picMkLst>
        </pc:picChg>
        <pc:picChg chg="add mod">
          <ac:chgData name="Lucas Jellema" userId="7e183fbb-84e0-44b3-9b03-0792bc8d162b" providerId="ADAL" clId="{B049E4DE-BAD5-4179-BEB5-E7A1E3F585C2}" dt="2023-08-04T04:57:32.318" v="4128" actId="1440"/>
          <ac:picMkLst>
            <pc:docMk/>
            <pc:sldMk cId="2792129289" sldId="13142"/>
            <ac:picMk id="14" creationId="{74960858-5F53-DCD3-41D0-4A68A743550C}"/>
          </ac:picMkLst>
        </pc:picChg>
        <pc:picChg chg="add mod">
          <ac:chgData name="Lucas Jellema" userId="7e183fbb-84e0-44b3-9b03-0792bc8d162b" providerId="ADAL" clId="{B049E4DE-BAD5-4179-BEB5-E7A1E3F585C2}" dt="2023-08-04T05:00:33.896" v="4177"/>
          <ac:picMkLst>
            <pc:docMk/>
            <pc:sldMk cId="2792129289" sldId="13142"/>
            <ac:picMk id="17" creationId="{1874FEAF-40B4-C293-61D5-0479FC1198FD}"/>
          </ac:picMkLst>
        </pc:picChg>
      </pc:sldChg>
      <pc:sldChg chg="addSp delSp modSp add mod">
        <pc:chgData name="Lucas Jellema" userId="7e183fbb-84e0-44b3-9b03-0792bc8d162b" providerId="ADAL" clId="{B049E4DE-BAD5-4179-BEB5-E7A1E3F585C2}" dt="2023-08-04T05:01:44.255" v="4195" actId="732"/>
        <pc:sldMkLst>
          <pc:docMk/>
          <pc:sldMk cId="3472152665" sldId="13143"/>
        </pc:sldMkLst>
        <pc:spChg chg="add mod">
          <ac:chgData name="Lucas Jellema" userId="7e183fbb-84e0-44b3-9b03-0792bc8d162b" providerId="ADAL" clId="{B049E4DE-BAD5-4179-BEB5-E7A1E3F585C2}" dt="2023-08-04T04:58:39.300" v="4148" actId="1035"/>
          <ac:spMkLst>
            <pc:docMk/>
            <pc:sldMk cId="3472152665" sldId="13143"/>
            <ac:spMk id="8" creationId="{B3701054-E07F-1A12-4744-6637B121B29F}"/>
          </ac:spMkLst>
        </pc:spChg>
        <pc:spChg chg="add del mod">
          <ac:chgData name="Lucas Jellema" userId="7e183fbb-84e0-44b3-9b03-0792bc8d162b" providerId="ADAL" clId="{B049E4DE-BAD5-4179-BEB5-E7A1E3F585C2}" dt="2023-08-04T05:01:29.592" v="4193" actId="478"/>
          <ac:spMkLst>
            <pc:docMk/>
            <pc:sldMk cId="3472152665" sldId="13143"/>
            <ac:spMk id="12" creationId="{0918D8EF-4F3F-DCCD-458A-A0BAEE2529D2}"/>
          </ac:spMkLst>
        </pc:spChg>
        <pc:picChg chg="add mod modCrop">
          <ac:chgData name="Lucas Jellema" userId="7e183fbb-84e0-44b3-9b03-0792bc8d162b" providerId="ADAL" clId="{B049E4DE-BAD5-4179-BEB5-E7A1E3F585C2}" dt="2023-08-04T05:01:44.255" v="4195" actId="732"/>
          <ac:picMkLst>
            <pc:docMk/>
            <pc:sldMk cId="3472152665" sldId="13143"/>
            <ac:picMk id="7" creationId="{E6516016-17B7-9DEC-1CB8-9DFB24153379}"/>
          </ac:picMkLst>
        </pc:picChg>
        <pc:picChg chg="del mod">
          <ac:chgData name="Lucas Jellema" userId="7e183fbb-84e0-44b3-9b03-0792bc8d162b" providerId="ADAL" clId="{B049E4DE-BAD5-4179-BEB5-E7A1E3F585C2}" dt="2023-08-04T05:00:24.579" v="4158" actId="478"/>
          <ac:picMkLst>
            <pc:docMk/>
            <pc:sldMk cId="3472152665" sldId="13143"/>
            <ac:picMk id="10" creationId="{A9538CD6-AAB0-7194-9FCC-1FB46064E946}"/>
          </ac:picMkLst>
        </pc:picChg>
        <pc:picChg chg="add del mod">
          <ac:chgData name="Lucas Jellema" userId="7e183fbb-84e0-44b3-9b03-0792bc8d162b" providerId="ADAL" clId="{B049E4DE-BAD5-4179-BEB5-E7A1E3F585C2}" dt="2023-08-04T05:01:31.498" v="4194" actId="478"/>
          <ac:picMkLst>
            <pc:docMk/>
            <pc:sldMk cId="3472152665" sldId="13143"/>
            <ac:picMk id="11" creationId="{0BA0FEB1-F250-D2D9-E863-BA285A6C4B34}"/>
          </ac:picMkLst>
        </pc:picChg>
        <pc:picChg chg="add mod">
          <ac:chgData name="Lucas Jellema" userId="7e183fbb-84e0-44b3-9b03-0792bc8d162b" providerId="ADAL" clId="{B049E4DE-BAD5-4179-BEB5-E7A1E3F585C2}" dt="2023-08-04T05:00:30.324" v="4175" actId="1035"/>
          <ac:picMkLst>
            <pc:docMk/>
            <pc:sldMk cId="3472152665" sldId="13143"/>
            <ac:picMk id="13" creationId="{3D011AB8-8E30-1DB6-E322-8E3C8C91CD0D}"/>
          </ac:picMkLst>
        </pc:picChg>
        <pc:picChg chg="del">
          <ac:chgData name="Lucas Jellema" userId="7e183fbb-84e0-44b3-9b03-0792bc8d162b" providerId="ADAL" clId="{B049E4DE-BAD5-4179-BEB5-E7A1E3F585C2}" dt="2023-08-04T04:58:07.245" v="4132" actId="478"/>
          <ac:picMkLst>
            <pc:docMk/>
            <pc:sldMk cId="3472152665" sldId="13143"/>
            <ac:picMk id="14" creationId="{74960858-5F53-DCD3-41D0-4A68A743550C}"/>
          </ac:picMkLst>
        </pc:picChg>
      </pc:sldChg>
      <pc:sldChg chg="add modAnim">
        <pc:chgData name="Lucas Jellema" userId="7e183fbb-84e0-44b3-9b03-0792bc8d162b" providerId="ADAL" clId="{B049E4DE-BAD5-4179-BEB5-E7A1E3F585C2}" dt="2023-08-04T05:01:59.375" v="4196"/>
        <pc:sldMkLst>
          <pc:docMk/>
          <pc:sldMk cId="2470924633" sldId="13144"/>
        </pc:sldMkLst>
      </pc:sldChg>
      <pc:sldChg chg="addSp modSp new mod">
        <pc:chgData name="Lucas Jellema" userId="7e183fbb-84e0-44b3-9b03-0792bc8d162b" providerId="ADAL" clId="{B049E4DE-BAD5-4179-BEB5-E7A1E3F585C2}" dt="2023-08-04T05:04:02.871" v="4222" actId="14100"/>
        <pc:sldMkLst>
          <pc:docMk/>
          <pc:sldMk cId="153582518" sldId="13145"/>
        </pc:sldMkLst>
        <pc:spChg chg="mod">
          <ac:chgData name="Lucas Jellema" userId="7e183fbb-84e0-44b3-9b03-0792bc8d162b" providerId="ADAL" clId="{B049E4DE-BAD5-4179-BEB5-E7A1E3F585C2}" dt="2023-08-04T05:03:51.587" v="4221" actId="20577"/>
          <ac:spMkLst>
            <pc:docMk/>
            <pc:sldMk cId="153582518" sldId="13145"/>
            <ac:spMk id="3" creationId="{E7CDAC02-9915-010E-9B51-02AF4A6DADE0}"/>
          </ac:spMkLst>
        </pc:spChg>
        <pc:picChg chg="add mod">
          <ac:chgData name="Lucas Jellema" userId="7e183fbb-84e0-44b3-9b03-0792bc8d162b" providerId="ADAL" clId="{B049E4DE-BAD5-4179-BEB5-E7A1E3F585C2}" dt="2023-08-04T05:04:02.871" v="4222" actId="14100"/>
          <ac:picMkLst>
            <pc:docMk/>
            <pc:sldMk cId="153582518" sldId="13145"/>
            <ac:picMk id="8" creationId="{9DFDCB38-DC42-533A-FAC2-37021E12E460}"/>
          </ac:picMkLst>
        </pc:picChg>
        <pc:picChg chg="add mod">
          <ac:chgData name="Lucas Jellema" userId="7e183fbb-84e0-44b3-9b03-0792bc8d162b" providerId="ADAL" clId="{B049E4DE-BAD5-4179-BEB5-E7A1E3F585C2}" dt="2023-08-04T05:03:30.321" v="4203" actId="14100"/>
          <ac:picMkLst>
            <pc:docMk/>
            <pc:sldMk cId="153582518" sldId="13145"/>
            <ac:picMk id="10" creationId="{3ABF6B9A-5F8E-90A5-1DD6-9177A2BF31DD}"/>
          </ac:picMkLst>
        </pc:picChg>
      </pc:sldChg>
      <pc:sldChg chg="addSp delSp modSp new mod modClrScheme modAnim chgLayout">
        <pc:chgData name="Lucas Jellema" userId="7e183fbb-84e0-44b3-9b03-0792bc8d162b" providerId="ADAL" clId="{B049E4DE-BAD5-4179-BEB5-E7A1E3F585C2}" dt="2023-08-04T05:18:49.260" v="4454"/>
        <pc:sldMkLst>
          <pc:docMk/>
          <pc:sldMk cId="830733570" sldId="13146"/>
        </pc:sldMkLst>
        <pc:spChg chg="del">
          <ac:chgData name="Lucas Jellema" userId="7e183fbb-84e0-44b3-9b03-0792bc8d162b" providerId="ADAL" clId="{B049E4DE-BAD5-4179-BEB5-E7A1E3F585C2}" dt="2023-08-04T05:07:07.408" v="4331" actId="26606"/>
          <ac:spMkLst>
            <pc:docMk/>
            <pc:sldMk cId="830733570" sldId="13146"/>
            <ac:spMk id="2" creationId="{736EA286-4D85-EB32-CBBD-7CE7AE2C381E}"/>
          </ac:spMkLst>
        </pc:spChg>
        <pc:spChg chg="mod ord">
          <ac:chgData name="Lucas Jellema" userId="7e183fbb-84e0-44b3-9b03-0792bc8d162b" providerId="ADAL" clId="{B049E4DE-BAD5-4179-BEB5-E7A1E3F585C2}" dt="2023-08-04T05:18:31.759" v="4453" actId="114"/>
          <ac:spMkLst>
            <pc:docMk/>
            <pc:sldMk cId="830733570" sldId="13146"/>
            <ac:spMk id="3" creationId="{2C63D1AA-7416-850C-11C2-6C2992FEC9DF}"/>
          </ac:spMkLst>
        </pc:spChg>
        <pc:spChg chg="del mod">
          <ac:chgData name="Lucas Jellema" userId="7e183fbb-84e0-44b3-9b03-0792bc8d162b" providerId="ADAL" clId="{B049E4DE-BAD5-4179-BEB5-E7A1E3F585C2}" dt="2023-08-04T05:06:24.808" v="4311" actId="478"/>
          <ac:spMkLst>
            <pc:docMk/>
            <pc:sldMk cId="830733570" sldId="13146"/>
            <ac:spMk id="4" creationId="{8AC06C27-447C-2FE3-6739-BA12C6D19E93}"/>
          </ac:spMkLst>
        </pc:spChg>
        <pc:spChg chg="del">
          <ac:chgData name="Lucas Jellema" userId="7e183fbb-84e0-44b3-9b03-0792bc8d162b" providerId="ADAL" clId="{B049E4DE-BAD5-4179-BEB5-E7A1E3F585C2}" dt="2023-08-04T05:06:55.643" v="4329" actId="931"/>
          <ac:spMkLst>
            <pc:docMk/>
            <pc:sldMk cId="830733570" sldId="13146"/>
            <ac:spMk id="5" creationId="{32EF7102-438F-2C85-ABAF-72900A4202EB}"/>
          </ac:spMkLst>
        </pc:spChg>
        <pc:spChg chg="mod">
          <ac:chgData name="Lucas Jellema" userId="7e183fbb-84e0-44b3-9b03-0792bc8d162b" providerId="ADAL" clId="{B049E4DE-BAD5-4179-BEB5-E7A1E3F585C2}" dt="2023-08-04T05:07:07.408" v="4331" actId="26606"/>
          <ac:spMkLst>
            <pc:docMk/>
            <pc:sldMk cId="830733570" sldId="13146"/>
            <ac:spMk id="6" creationId="{A38A4FA8-111C-8DBD-0AB0-46D54095037C}"/>
          </ac:spMkLst>
        </pc:spChg>
        <pc:spChg chg="add del mod">
          <ac:chgData name="Lucas Jellema" userId="7e183fbb-84e0-44b3-9b03-0792bc8d162b" providerId="ADAL" clId="{B049E4DE-BAD5-4179-BEB5-E7A1E3F585C2}" dt="2023-08-04T05:06:26.855" v="4312" actId="478"/>
          <ac:spMkLst>
            <pc:docMk/>
            <pc:sldMk cId="830733570" sldId="13146"/>
            <ac:spMk id="8" creationId="{1FA2A848-ED0F-0617-7516-4BEC47B3F260}"/>
          </ac:spMkLst>
        </pc:spChg>
        <pc:spChg chg="add mod ord">
          <ac:chgData name="Lucas Jellema" userId="7e183fbb-84e0-44b3-9b03-0792bc8d162b" providerId="ADAL" clId="{B049E4DE-BAD5-4179-BEB5-E7A1E3F585C2}" dt="2023-08-04T05:07:07.408" v="4331" actId="26606"/>
          <ac:spMkLst>
            <pc:docMk/>
            <pc:sldMk cId="830733570" sldId="13146"/>
            <ac:spMk id="9" creationId="{27F41D97-F2EF-8335-ECB8-7191B793958B}"/>
          </ac:spMkLst>
        </pc:spChg>
        <pc:spChg chg="add mod">
          <ac:chgData name="Lucas Jellema" userId="7e183fbb-84e0-44b3-9b03-0792bc8d162b" providerId="ADAL" clId="{B049E4DE-BAD5-4179-BEB5-E7A1E3F585C2}" dt="2023-08-04T05:07:43.406" v="4347" actId="1076"/>
          <ac:spMkLst>
            <pc:docMk/>
            <pc:sldMk cId="830733570" sldId="13146"/>
            <ac:spMk id="15" creationId="{87BBAAB5-049B-64E3-95DF-8C3722D01E8C}"/>
          </ac:spMkLst>
        </pc:spChg>
        <pc:spChg chg="add mod">
          <ac:chgData name="Lucas Jellema" userId="7e183fbb-84e0-44b3-9b03-0792bc8d162b" providerId="ADAL" clId="{B049E4DE-BAD5-4179-BEB5-E7A1E3F585C2}" dt="2023-08-04T05:08:09.549" v="4364" actId="13822"/>
          <ac:spMkLst>
            <pc:docMk/>
            <pc:sldMk cId="830733570" sldId="13146"/>
            <ac:spMk id="16" creationId="{3AC2B343-BEAF-4B40-4587-D7C161270AE4}"/>
          </ac:spMkLst>
        </pc:spChg>
        <pc:spChg chg="add del mod">
          <ac:chgData name="Lucas Jellema" userId="7e183fbb-84e0-44b3-9b03-0792bc8d162b" providerId="ADAL" clId="{B049E4DE-BAD5-4179-BEB5-E7A1E3F585C2}" dt="2023-08-04T05:07:14.884" v="4332" actId="478"/>
          <ac:spMkLst>
            <pc:docMk/>
            <pc:sldMk cId="830733570" sldId="13146"/>
            <ac:spMk id="17" creationId="{65F0D77B-339E-DA8B-BC3D-A6C309AA837E}"/>
          </ac:spMkLst>
        </pc:spChg>
        <pc:spChg chg="add">
          <ac:chgData name="Lucas Jellema" userId="7e183fbb-84e0-44b3-9b03-0792bc8d162b" providerId="ADAL" clId="{B049E4DE-BAD5-4179-BEB5-E7A1E3F585C2}" dt="2023-08-04T05:08:14.943" v="4365" actId="11529"/>
          <ac:spMkLst>
            <pc:docMk/>
            <pc:sldMk cId="830733570" sldId="13146"/>
            <ac:spMk id="18" creationId="{7D039100-8AA6-1647-2CED-C0FBE0FC9E0D}"/>
          </ac:spMkLst>
        </pc:spChg>
        <pc:spChg chg="add mod">
          <ac:chgData name="Lucas Jellema" userId="7e183fbb-84e0-44b3-9b03-0792bc8d162b" providerId="ADAL" clId="{B049E4DE-BAD5-4179-BEB5-E7A1E3F585C2}" dt="2023-08-04T05:08:22.923" v="4368" actId="13822"/>
          <ac:spMkLst>
            <pc:docMk/>
            <pc:sldMk cId="830733570" sldId="13146"/>
            <ac:spMk id="19" creationId="{26617F22-6119-A2E6-B3FD-B7C2FB1EA862}"/>
          </ac:spMkLst>
        </pc:spChg>
        <pc:spChg chg="add mod">
          <ac:chgData name="Lucas Jellema" userId="7e183fbb-84e0-44b3-9b03-0792bc8d162b" providerId="ADAL" clId="{B049E4DE-BAD5-4179-BEB5-E7A1E3F585C2}" dt="2023-08-04T05:08:55.295" v="4395" actId="404"/>
          <ac:spMkLst>
            <pc:docMk/>
            <pc:sldMk cId="830733570" sldId="13146"/>
            <ac:spMk id="20" creationId="{773D1CB4-E50A-8FC1-A395-46FE8A413D08}"/>
          </ac:spMkLst>
        </pc:spChg>
        <pc:spChg chg="add mod">
          <ac:chgData name="Lucas Jellema" userId="7e183fbb-84e0-44b3-9b03-0792bc8d162b" providerId="ADAL" clId="{B049E4DE-BAD5-4179-BEB5-E7A1E3F585C2}" dt="2023-08-04T05:09:20.107" v="4432" actId="14100"/>
          <ac:spMkLst>
            <pc:docMk/>
            <pc:sldMk cId="830733570" sldId="13146"/>
            <ac:spMk id="21" creationId="{D932B874-334B-1D04-40E5-4DE9D2BDD53E}"/>
          </ac:spMkLst>
        </pc:spChg>
        <pc:spChg chg="add mod">
          <ac:chgData name="Lucas Jellema" userId="7e183fbb-84e0-44b3-9b03-0792bc8d162b" providerId="ADAL" clId="{B049E4DE-BAD5-4179-BEB5-E7A1E3F585C2}" dt="2023-08-04T05:18:01" v="4449" actId="208"/>
          <ac:spMkLst>
            <pc:docMk/>
            <pc:sldMk cId="830733570" sldId="13146"/>
            <ac:spMk id="23" creationId="{B9EF99B6-7E00-5473-E11D-77AD551D1A2D}"/>
          </ac:spMkLst>
        </pc:spChg>
        <pc:picChg chg="add mod">
          <ac:chgData name="Lucas Jellema" userId="7e183fbb-84e0-44b3-9b03-0792bc8d162b" providerId="ADAL" clId="{B049E4DE-BAD5-4179-BEB5-E7A1E3F585C2}" dt="2023-08-04T05:07:07.408" v="4331" actId="26606"/>
          <ac:picMkLst>
            <pc:docMk/>
            <pc:sldMk cId="830733570" sldId="13146"/>
            <ac:picMk id="11" creationId="{8CAD38AD-5491-7533-12BA-E563DC52D6A9}"/>
          </ac:picMkLst>
        </pc:picChg>
        <pc:picChg chg="add mod">
          <ac:chgData name="Lucas Jellema" userId="7e183fbb-84e0-44b3-9b03-0792bc8d162b" providerId="ADAL" clId="{B049E4DE-BAD5-4179-BEB5-E7A1E3F585C2}" dt="2023-08-04T05:07:07.408" v="4331" actId="26606"/>
          <ac:picMkLst>
            <pc:docMk/>
            <pc:sldMk cId="830733570" sldId="13146"/>
            <ac:picMk id="12" creationId="{9CCDD587-C7F4-3732-3CA6-E2F65959348A}"/>
          </ac:picMkLst>
        </pc:picChg>
        <pc:picChg chg="add mod">
          <ac:chgData name="Lucas Jellema" userId="7e183fbb-84e0-44b3-9b03-0792bc8d162b" providerId="ADAL" clId="{B049E4DE-BAD5-4179-BEB5-E7A1E3F585C2}" dt="2023-08-04T05:07:48.498" v="4350" actId="1076"/>
          <ac:picMkLst>
            <pc:docMk/>
            <pc:sldMk cId="830733570" sldId="13146"/>
            <ac:picMk id="14" creationId="{3288E013-F4FB-98B8-F16B-C47744FB786A}"/>
          </ac:picMkLst>
        </pc:picChg>
        <pc:picChg chg="add mod">
          <ac:chgData name="Lucas Jellema" userId="7e183fbb-84e0-44b3-9b03-0792bc8d162b" providerId="ADAL" clId="{B049E4DE-BAD5-4179-BEB5-E7A1E3F585C2}" dt="2023-08-04T05:17:11.610" v="4442" actId="1076"/>
          <ac:picMkLst>
            <pc:docMk/>
            <pc:sldMk cId="830733570" sldId="13146"/>
            <ac:picMk id="22" creationId="{F5DF56D8-9D0D-9358-8EE3-36BC5592A1DE}"/>
          </ac:picMkLst>
        </pc:picChg>
      </pc:sldChg>
      <pc:sldChg chg="addSp modSp new mod modAnim modNotesTx">
        <pc:chgData name="Lucas Jellema" userId="7e183fbb-84e0-44b3-9b03-0792bc8d162b" providerId="ADAL" clId="{B049E4DE-BAD5-4179-BEB5-E7A1E3F585C2}" dt="2023-08-06T05:48:02.358" v="9140"/>
        <pc:sldMkLst>
          <pc:docMk/>
          <pc:sldMk cId="1873692924" sldId="13147"/>
        </pc:sldMkLst>
        <pc:spChg chg="mod">
          <ac:chgData name="Lucas Jellema" userId="7e183fbb-84e0-44b3-9b03-0792bc8d162b" providerId="ADAL" clId="{B049E4DE-BAD5-4179-BEB5-E7A1E3F585C2}" dt="2023-08-06T05:47:30.154" v="9138" actId="20577"/>
          <ac:spMkLst>
            <pc:docMk/>
            <pc:sldMk cId="1873692924" sldId="13147"/>
            <ac:spMk id="3" creationId="{EE7E5016-D211-3798-041D-44663E6DFB2E}"/>
          </ac:spMkLst>
        </pc:spChg>
        <pc:spChg chg="mod">
          <ac:chgData name="Lucas Jellema" userId="7e183fbb-84e0-44b3-9b03-0792bc8d162b" providerId="ADAL" clId="{B049E4DE-BAD5-4179-BEB5-E7A1E3F585C2}" dt="2023-08-04T09:55:56.468" v="6180" actId="114"/>
          <ac:spMkLst>
            <pc:docMk/>
            <pc:sldMk cId="1873692924" sldId="13147"/>
            <ac:spMk id="4" creationId="{C2B523B6-98CB-5B01-788A-808A01488E29}"/>
          </ac:spMkLst>
        </pc:spChg>
        <pc:picChg chg="add mod">
          <ac:chgData name="Lucas Jellema" userId="7e183fbb-84e0-44b3-9b03-0792bc8d162b" providerId="ADAL" clId="{B049E4DE-BAD5-4179-BEB5-E7A1E3F585C2}" dt="2023-08-04T05:50:31.244" v="4829" actId="14100"/>
          <ac:picMkLst>
            <pc:docMk/>
            <pc:sldMk cId="1873692924" sldId="13147"/>
            <ac:picMk id="8" creationId="{0481A41F-35E1-397B-7B65-5C52D8389B15}"/>
          </ac:picMkLst>
        </pc:picChg>
      </pc:sldChg>
      <pc:sldChg chg="addSp delSp modSp add mod">
        <pc:chgData name="Lucas Jellema" userId="7e183fbb-84e0-44b3-9b03-0792bc8d162b" providerId="ADAL" clId="{B049E4DE-BAD5-4179-BEB5-E7A1E3F585C2}" dt="2023-08-06T05:49:28.055" v="9141"/>
        <pc:sldMkLst>
          <pc:docMk/>
          <pc:sldMk cId="1554470311" sldId="13148"/>
        </pc:sldMkLst>
        <pc:spChg chg="mod">
          <ac:chgData name="Lucas Jellema" userId="7e183fbb-84e0-44b3-9b03-0792bc8d162b" providerId="ADAL" clId="{B049E4DE-BAD5-4179-BEB5-E7A1E3F585C2}" dt="2023-08-06T05:49:28.055" v="9141"/>
          <ac:spMkLst>
            <pc:docMk/>
            <pc:sldMk cId="1554470311" sldId="13148"/>
            <ac:spMk id="3" creationId="{EE7E5016-D211-3798-041D-44663E6DFB2E}"/>
          </ac:spMkLst>
        </pc:spChg>
        <pc:spChg chg="del mod">
          <ac:chgData name="Lucas Jellema" userId="7e183fbb-84e0-44b3-9b03-0792bc8d162b" providerId="ADAL" clId="{B049E4DE-BAD5-4179-BEB5-E7A1E3F585C2}" dt="2023-08-04T05:48:59.993" v="4796" actId="478"/>
          <ac:spMkLst>
            <pc:docMk/>
            <pc:sldMk cId="1554470311" sldId="13148"/>
            <ac:spMk id="4" creationId="{C2B523B6-98CB-5B01-788A-808A01488E29}"/>
          </ac:spMkLst>
        </pc:spChg>
        <pc:spChg chg="add del mod">
          <ac:chgData name="Lucas Jellema" userId="7e183fbb-84e0-44b3-9b03-0792bc8d162b" providerId="ADAL" clId="{B049E4DE-BAD5-4179-BEB5-E7A1E3F585C2}" dt="2023-08-04T05:49:05.957" v="4798" actId="478"/>
          <ac:spMkLst>
            <pc:docMk/>
            <pc:sldMk cId="1554470311" sldId="13148"/>
            <ac:spMk id="9" creationId="{E25CFE0D-1D9A-846A-C0C7-6F1A59994371}"/>
          </ac:spMkLst>
        </pc:spChg>
        <pc:picChg chg="del mod">
          <ac:chgData name="Lucas Jellema" userId="7e183fbb-84e0-44b3-9b03-0792bc8d162b" providerId="ADAL" clId="{B049E4DE-BAD5-4179-BEB5-E7A1E3F585C2}" dt="2023-08-04T05:52:33.336" v="4832" actId="478"/>
          <ac:picMkLst>
            <pc:docMk/>
            <pc:sldMk cId="1554470311" sldId="13148"/>
            <ac:picMk id="8" creationId="{0481A41F-35E1-397B-7B65-5C52D8389B15}"/>
          </ac:picMkLst>
        </pc:picChg>
        <pc:picChg chg="add mod">
          <ac:chgData name="Lucas Jellema" userId="7e183fbb-84e0-44b3-9b03-0792bc8d162b" providerId="ADAL" clId="{B049E4DE-BAD5-4179-BEB5-E7A1E3F585C2}" dt="2023-08-04T05:49:32.590" v="4801" actId="1440"/>
          <ac:picMkLst>
            <pc:docMk/>
            <pc:sldMk cId="1554470311" sldId="13148"/>
            <ac:picMk id="11" creationId="{B1F81B38-1753-B76A-4921-BF93CB4FB1CA}"/>
          </ac:picMkLst>
        </pc:picChg>
        <pc:picChg chg="add mod">
          <ac:chgData name="Lucas Jellema" userId="7e183fbb-84e0-44b3-9b03-0792bc8d162b" providerId="ADAL" clId="{B049E4DE-BAD5-4179-BEB5-E7A1E3F585C2}" dt="2023-08-04T05:49:51.079" v="4805" actId="1076"/>
          <ac:picMkLst>
            <pc:docMk/>
            <pc:sldMk cId="1554470311" sldId="13148"/>
            <ac:picMk id="13" creationId="{93BC8E75-0CBE-5EB4-D522-8ACF530CFCCF}"/>
          </ac:picMkLst>
        </pc:picChg>
        <pc:picChg chg="add mod">
          <ac:chgData name="Lucas Jellema" userId="7e183fbb-84e0-44b3-9b03-0792bc8d162b" providerId="ADAL" clId="{B049E4DE-BAD5-4179-BEB5-E7A1E3F585C2}" dt="2023-08-04T05:52:19.898" v="4831" actId="1076"/>
          <ac:picMkLst>
            <pc:docMk/>
            <pc:sldMk cId="1554470311" sldId="13148"/>
            <ac:picMk id="17" creationId="{52151952-0518-6C84-6281-12C3E90EBCDF}"/>
          </ac:picMkLst>
        </pc:picChg>
        <pc:cxnChg chg="add mod">
          <ac:chgData name="Lucas Jellema" userId="7e183fbb-84e0-44b3-9b03-0792bc8d162b" providerId="ADAL" clId="{B049E4DE-BAD5-4179-BEB5-E7A1E3F585C2}" dt="2023-08-04T05:50:13.024" v="4809" actId="693"/>
          <ac:cxnSpMkLst>
            <pc:docMk/>
            <pc:sldMk cId="1554470311" sldId="13148"/>
            <ac:cxnSpMk id="15" creationId="{AFC5E285-24D4-2906-F4BD-F276ADEA3A9D}"/>
          </ac:cxnSpMkLst>
        </pc:cxnChg>
      </pc:sldChg>
      <pc:sldChg chg="addSp delSp modSp new mod">
        <pc:chgData name="Lucas Jellema" userId="7e183fbb-84e0-44b3-9b03-0792bc8d162b" providerId="ADAL" clId="{B049E4DE-BAD5-4179-BEB5-E7A1E3F585C2}" dt="2023-08-04T06:07:23.341" v="5241" actId="478"/>
        <pc:sldMkLst>
          <pc:docMk/>
          <pc:sldMk cId="390417200" sldId="13149"/>
        </pc:sldMkLst>
        <pc:spChg chg="mod">
          <ac:chgData name="Lucas Jellema" userId="7e183fbb-84e0-44b3-9b03-0792bc8d162b" providerId="ADAL" clId="{B049E4DE-BAD5-4179-BEB5-E7A1E3F585C2}" dt="2023-08-04T05:58:05.260" v="4960" actId="20577"/>
          <ac:spMkLst>
            <pc:docMk/>
            <pc:sldMk cId="390417200" sldId="13149"/>
            <ac:spMk id="3" creationId="{688191E6-353C-2E72-28C6-65E180312050}"/>
          </ac:spMkLst>
        </pc:spChg>
        <pc:spChg chg="mod">
          <ac:chgData name="Lucas Jellema" userId="7e183fbb-84e0-44b3-9b03-0792bc8d162b" providerId="ADAL" clId="{B049E4DE-BAD5-4179-BEB5-E7A1E3F585C2}" dt="2023-08-04T06:06:12.472" v="5237" actId="20577"/>
          <ac:spMkLst>
            <pc:docMk/>
            <pc:sldMk cId="390417200" sldId="13149"/>
            <ac:spMk id="4" creationId="{B97BDC9E-6481-41CF-4A40-4883A7F140BC}"/>
          </ac:spMkLst>
        </pc:spChg>
        <pc:spChg chg="add mod">
          <ac:chgData name="Lucas Jellema" userId="7e183fbb-84e0-44b3-9b03-0792bc8d162b" providerId="ADAL" clId="{B049E4DE-BAD5-4179-BEB5-E7A1E3F585C2}" dt="2023-08-04T05:58:40.397" v="4966" actId="208"/>
          <ac:spMkLst>
            <pc:docMk/>
            <pc:sldMk cId="390417200" sldId="13149"/>
            <ac:spMk id="8" creationId="{A5B575EA-A6E1-1B2A-D89A-B0CD7FD925A8}"/>
          </ac:spMkLst>
        </pc:spChg>
        <pc:spChg chg="add mod">
          <ac:chgData name="Lucas Jellema" userId="7e183fbb-84e0-44b3-9b03-0792bc8d162b" providerId="ADAL" clId="{B049E4DE-BAD5-4179-BEB5-E7A1E3F585C2}" dt="2023-08-04T05:58:58.518" v="4973" actId="1036"/>
          <ac:spMkLst>
            <pc:docMk/>
            <pc:sldMk cId="390417200" sldId="13149"/>
            <ac:spMk id="9" creationId="{4978177F-0D10-8E27-72F6-B96CBB5CA7EE}"/>
          </ac:spMkLst>
        </pc:spChg>
        <pc:spChg chg="add mod">
          <ac:chgData name="Lucas Jellema" userId="7e183fbb-84e0-44b3-9b03-0792bc8d162b" providerId="ADAL" clId="{B049E4DE-BAD5-4179-BEB5-E7A1E3F585C2}" dt="2023-08-04T06:07:03.349" v="5238" actId="208"/>
          <ac:spMkLst>
            <pc:docMk/>
            <pc:sldMk cId="390417200" sldId="13149"/>
            <ac:spMk id="10" creationId="{C6413113-82E5-CC38-DC57-6AEFC2037117}"/>
          </ac:spMkLst>
        </pc:spChg>
        <pc:spChg chg="add mod">
          <ac:chgData name="Lucas Jellema" userId="7e183fbb-84e0-44b3-9b03-0792bc8d162b" providerId="ADAL" clId="{B049E4DE-BAD5-4179-BEB5-E7A1E3F585C2}" dt="2023-08-04T06:07:03.349" v="5238" actId="208"/>
          <ac:spMkLst>
            <pc:docMk/>
            <pc:sldMk cId="390417200" sldId="13149"/>
            <ac:spMk id="11" creationId="{10BE9386-C88F-9AFD-9586-132F34240BCA}"/>
          </ac:spMkLst>
        </pc:spChg>
        <pc:spChg chg="add mod">
          <ac:chgData name="Lucas Jellema" userId="7e183fbb-84e0-44b3-9b03-0792bc8d162b" providerId="ADAL" clId="{B049E4DE-BAD5-4179-BEB5-E7A1E3F585C2}" dt="2023-08-04T05:59:35.645" v="4992" actId="1036"/>
          <ac:spMkLst>
            <pc:docMk/>
            <pc:sldMk cId="390417200" sldId="13149"/>
            <ac:spMk id="12" creationId="{91DA9570-B433-C69D-C5D2-21ABF5FF5EAC}"/>
          </ac:spMkLst>
        </pc:spChg>
        <pc:spChg chg="add mod">
          <ac:chgData name="Lucas Jellema" userId="7e183fbb-84e0-44b3-9b03-0792bc8d162b" providerId="ADAL" clId="{B049E4DE-BAD5-4179-BEB5-E7A1E3F585C2}" dt="2023-08-04T05:59:52.930" v="4999" actId="14100"/>
          <ac:spMkLst>
            <pc:docMk/>
            <pc:sldMk cId="390417200" sldId="13149"/>
            <ac:spMk id="13" creationId="{7F0F2B2C-75E5-651E-76CB-BE5B6E4442F7}"/>
          </ac:spMkLst>
        </pc:spChg>
        <pc:picChg chg="add mod">
          <ac:chgData name="Lucas Jellema" userId="7e183fbb-84e0-44b3-9b03-0792bc8d162b" providerId="ADAL" clId="{B049E4DE-BAD5-4179-BEB5-E7A1E3F585C2}" dt="2023-08-04T05:58:17.052" v="4962" actId="1076"/>
          <ac:picMkLst>
            <pc:docMk/>
            <pc:sldMk cId="390417200" sldId="13149"/>
            <ac:picMk id="7" creationId="{7695BA5E-8882-BDDD-81CC-A9DCEC4884E6}"/>
          </ac:picMkLst>
        </pc:picChg>
        <pc:picChg chg="add del mod">
          <ac:chgData name="Lucas Jellema" userId="7e183fbb-84e0-44b3-9b03-0792bc8d162b" providerId="ADAL" clId="{B049E4DE-BAD5-4179-BEB5-E7A1E3F585C2}" dt="2023-08-04T06:07:23.341" v="5241" actId="478"/>
          <ac:picMkLst>
            <pc:docMk/>
            <pc:sldMk cId="390417200" sldId="13149"/>
            <ac:picMk id="15" creationId="{F6C16524-A2CC-BFB3-A855-48BB56B79019}"/>
          </ac:picMkLst>
        </pc:picChg>
      </pc:sldChg>
      <pc:sldChg chg="addSp delSp modSp new mod modShow modNotesTx">
        <pc:chgData name="Lucas Jellema" userId="7e183fbb-84e0-44b3-9b03-0792bc8d162b" providerId="ADAL" clId="{B049E4DE-BAD5-4179-BEB5-E7A1E3F585C2}" dt="2023-08-07T03:59:45.269" v="12821" actId="729"/>
        <pc:sldMkLst>
          <pc:docMk/>
          <pc:sldMk cId="1224466960" sldId="13150"/>
        </pc:sldMkLst>
        <pc:spChg chg="del">
          <ac:chgData name="Lucas Jellema" userId="7e183fbb-84e0-44b3-9b03-0792bc8d162b" providerId="ADAL" clId="{B049E4DE-BAD5-4179-BEB5-E7A1E3F585C2}" dt="2023-08-04T07:06:57.365" v="5476"/>
          <ac:spMkLst>
            <pc:docMk/>
            <pc:sldMk cId="1224466960" sldId="13150"/>
            <ac:spMk id="5" creationId="{4A4CEA50-76FD-1D6C-F505-E9F0D4E65BDB}"/>
          </ac:spMkLst>
        </pc:spChg>
        <pc:spChg chg="add mod">
          <ac:chgData name="Lucas Jellema" userId="7e183fbb-84e0-44b3-9b03-0792bc8d162b" providerId="ADAL" clId="{B049E4DE-BAD5-4179-BEB5-E7A1E3F585C2}" dt="2023-08-04T07:07:16.149" v="5492" actId="478"/>
          <ac:spMkLst>
            <pc:docMk/>
            <pc:sldMk cId="1224466960" sldId="13150"/>
            <ac:spMk id="14" creationId="{F67B3BDA-3F8B-7A76-B52A-B822B62E474D}"/>
          </ac:spMkLst>
        </pc:spChg>
        <pc:spChg chg="add mod">
          <ac:chgData name="Lucas Jellema" userId="7e183fbb-84e0-44b3-9b03-0792bc8d162b" providerId="ADAL" clId="{B049E4DE-BAD5-4179-BEB5-E7A1E3F585C2}" dt="2023-08-04T07:08:36.501" v="5511" actId="1035"/>
          <ac:spMkLst>
            <pc:docMk/>
            <pc:sldMk cId="1224466960" sldId="13150"/>
            <ac:spMk id="24" creationId="{09D43A2C-04F1-7674-BA10-3C91E8949A22}"/>
          </ac:spMkLst>
        </pc:spChg>
        <pc:spChg chg="add mod">
          <ac:chgData name="Lucas Jellema" userId="7e183fbb-84e0-44b3-9b03-0792bc8d162b" providerId="ADAL" clId="{B049E4DE-BAD5-4179-BEB5-E7A1E3F585C2}" dt="2023-08-04T07:08:44.250" v="5516" actId="1036"/>
          <ac:spMkLst>
            <pc:docMk/>
            <pc:sldMk cId="1224466960" sldId="13150"/>
            <ac:spMk id="25" creationId="{9581AD68-D7C0-AC1E-9806-F34A18B8E7B0}"/>
          </ac:spMkLst>
        </pc:spChg>
        <pc:picChg chg="add del mod">
          <ac:chgData name="Lucas Jellema" userId="7e183fbb-84e0-44b3-9b03-0792bc8d162b" providerId="ADAL" clId="{B049E4DE-BAD5-4179-BEB5-E7A1E3F585C2}" dt="2023-08-04T07:07:16.149" v="5492" actId="478"/>
          <ac:picMkLst>
            <pc:docMk/>
            <pc:sldMk cId="1224466960" sldId="13150"/>
            <ac:picMk id="8" creationId="{48F6B221-D00F-A0DB-DE32-BF3FAA73D329}"/>
          </ac:picMkLst>
        </pc:picChg>
        <pc:picChg chg="add mod">
          <ac:chgData name="Lucas Jellema" userId="7e183fbb-84e0-44b3-9b03-0792bc8d162b" providerId="ADAL" clId="{B049E4DE-BAD5-4179-BEB5-E7A1E3F585C2}" dt="2023-08-04T07:07:14.253" v="5491" actId="1076"/>
          <ac:picMkLst>
            <pc:docMk/>
            <pc:sldMk cId="1224466960" sldId="13150"/>
            <ac:picMk id="10" creationId="{BF8653D7-E020-C43C-CD7A-84CD948C45D0}"/>
          </ac:picMkLst>
        </pc:picChg>
        <pc:picChg chg="add mod">
          <ac:chgData name="Lucas Jellema" userId="7e183fbb-84e0-44b3-9b03-0792bc8d162b" providerId="ADAL" clId="{B049E4DE-BAD5-4179-BEB5-E7A1E3F585C2}" dt="2023-08-04T07:07:11.832" v="5490" actId="1076"/>
          <ac:picMkLst>
            <pc:docMk/>
            <pc:sldMk cId="1224466960" sldId="13150"/>
            <ac:picMk id="12" creationId="{883F4F49-5B4D-9A61-7875-6016CDD9AF90}"/>
          </ac:picMkLst>
        </pc:picChg>
        <pc:picChg chg="add mod">
          <ac:chgData name="Lucas Jellema" userId="7e183fbb-84e0-44b3-9b03-0792bc8d162b" providerId="ADAL" clId="{B049E4DE-BAD5-4179-BEB5-E7A1E3F585C2}" dt="2023-08-04T07:07:43.072" v="5499" actId="1076"/>
          <ac:picMkLst>
            <pc:docMk/>
            <pc:sldMk cId="1224466960" sldId="13150"/>
            <ac:picMk id="16" creationId="{3FE562C8-B035-1F52-F604-38F5A73324AC}"/>
          </ac:picMkLst>
        </pc:picChg>
        <pc:cxnChg chg="add mod">
          <ac:chgData name="Lucas Jellema" userId="7e183fbb-84e0-44b3-9b03-0792bc8d162b" providerId="ADAL" clId="{B049E4DE-BAD5-4179-BEB5-E7A1E3F585C2}" dt="2023-08-04T07:07:47.237" v="5500" actId="14100"/>
          <ac:cxnSpMkLst>
            <pc:docMk/>
            <pc:sldMk cId="1224466960" sldId="13150"/>
            <ac:cxnSpMk id="18" creationId="{32F1DC84-9747-A7A8-CEF9-1EC54038CB41}"/>
          </ac:cxnSpMkLst>
        </pc:cxnChg>
        <pc:cxnChg chg="add mod">
          <ac:chgData name="Lucas Jellema" userId="7e183fbb-84e0-44b3-9b03-0792bc8d162b" providerId="ADAL" clId="{B049E4DE-BAD5-4179-BEB5-E7A1E3F585C2}" dt="2023-08-04T07:08:04.537" v="5503" actId="14100"/>
          <ac:cxnSpMkLst>
            <pc:docMk/>
            <pc:sldMk cId="1224466960" sldId="13150"/>
            <ac:cxnSpMk id="21" creationId="{062FFA8E-7004-536F-FE8A-14BE9C753F99}"/>
          </ac:cxnSpMkLst>
        </pc:cxnChg>
      </pc:sldChg>
      <pc:sldChg chg="modSp new mod">
        <pc:chgData name="Lucas Jellema" userId="7e183fbb-84e0-44b3-9b03-0792bc8d162b" providerId="ADAL" clId="{B049E4DE-BAD5-4179-BEB5-E7A1E3F585C2}" dt="2023-08-21T05:23:59.147" v="14003" actId="20577"/>
        <pc:sldMkLst>
          <pc:docMk/>
          <pc:sldMk cId="1458276188" sldId="13151"/>
        </pc:sldMkLst>
        <pc:spChg chg="mod">
          <ac:chgData name="Lucas Jellema" userId="7e183fbb-84e0-44b3-9b03-0792bc8d162b" providerId="ADAL" clId="{B049E4DE-BAD5-4179-BEB5-E7A1E3F585C2}" dt="2023-08-04T09:29:36.769" v="5524" actId="20577"/>
          <ac:spMkLst>
            <pc:docMk/>
            <pc:sldMk cId="1458276188" sldId="13151"/>
            <ac:spMk id="3" creationId="{3B18A5EB-1856-3AD5-4E43-6DA43508B408}"/>
          </ac:spMkLst>
        </pc:spChg>
        <pc:spChg chg="mod">
          <ac:chgData name="Lucas Jellema" userId="7e183fbb-84e0-44b3-9b03-0792bc8d162b" providerId="ADAL" clId="{B049E4DE-BAD5-4179-BEB5-E7A1E3F585C2}" dt="2023-08-21T05:23:59.147" v="14003" actId="20577"/>
          <ac:spMkLst>
            <pc:docMk/>
            <pc:sldMk cId="1458276188" sldId="13151"/>
            <ac:spMk id="4" creationId="{F50BC05F-3B5E-5635-C112-37147D23D812}"/>
          </ac:spMkLst>
        </pc:spChg>
      </pc:sldChg>
      <pc:sldChg chg="addSp modSp new mod modAnim">
        <pc:chgData name="Lucas Jellema" userId="7e183fbb-84e0-44b3-9b03-0792bc8d162b" providerId="ADAL" clId="{B049E4DE-BAD5-4179-BEB5-E7A1E3F585C2}" dt="2023-08-22T05:35:14.175" v="15829" actId="114"/>
        <pc:sldMkLst>
          <pc:docMk/>
          <pc:sldMk cId="3512693915" sldId="13152"/>
        </pc:sldMkLst>
        <pc:spChg chg="mod">
          <ac:chgData name="Lucas Jellema" userId="7e183fbb-84e0-44b3-9b03-0792bc8d162b" providerId="ADAL" clId="{B049E4DE-BAD5-4179-BEB5-E7A1E3F585C2}" dt="2023-08-04T09:38:11.408" v="5865" actId="20577"/>
          <ac:spMkLst>
            <pc:docMk/>
            <pc:sldMk cId="3512693915" sldId="13152"/>
            <ac:spMk id="3" creationId="{8B7E286A-7B34-859E-8743-697A86B0AEDE}"/>
          </ac:spMkLst>
        </pc:spChg>
        <pc:spChg chg="mod">
          <ac:chgData name="Lucas Jellema" userId="7e183fbb-84e0-44b3-9b03-0792bc8d162b" providerId="ADAL" clId="{B049E4DE-BAD5-4179-BEB5-E7A1E3F585C2}" dt="2023-08-22T05:35:14.175" v="15829" actId="114"/>
          <ac:spMkLst>
            <pc:docMk/>
            <pc:sldMk cId="3512693915" sldId="13152"/>
            <ac:spMk id="4" creationId="{17F733D6-E3A8-1B6D-D766-454A31415A22}"/>
          </ac:spMkLst>
        </pc:spChg>
        <pc:picChg chg="add mod">
          <ac:chgData name="Lucas Jellema" userId="7e183fbb-84e0-44b3-9b03-0792bc8d162b" providerId="ADAL" clId="{B049E4DE-BAD5-4179-BEB5-E7A1E3F585C2}" dt="2023-08-06T05:40:39.007" v="8756" actId="1037"/>
          <ac:picMkLst>
            <pc:docMk/>
            <pc:sldMk cId="3512693915" sldId="13152"/>
            <ac:picMk id="7" creationId="{03B3AEBC-37EF-0271-D23A-0B16192E031C}"/>
          </ac:picMkLst>
        </pc:picChg>
      </pc:sldChg>
      <pc:sldChg chg="modSp new mod">
        <pc:chgData name="Lucas Jellema" userId="7e183fbb-84e0-44b3-9b03-0792bc8d162b" providerId="ADAL" clId="{B049E4DE-BAD5-4179-BEB5-E7A1E3F585C2}" dt="2023-08-04T09:53:11.722" v="6159" actId="20577"/>
        <pc:sldMkLst>
          <pc:docMk/>
          <pc:sldMk cId="1426159183" sldId="13153"/>
        </pc:sldMkLst>
        <pc:spChg chg="mod">
          <ac:chgData name="Lucas Jellema" userId="7e183fbb-84e0-44b3-9b03-0792bc8d162b" providerId="ADAL" clId="{B049E4DE-BAD5-4179-BEB5-E7A1E3F585C2}" dt="2023-08-04T09:53:11.722" v="6159" actId="20577"/>
          <ac:spMkLst>
            <pc:docMk/>
            <pc:sldMk cId="1426159183" sldId="13153"/>
            <ac:spMk id="3" creationId="{7015267B-4799-E2DD-1DF1-DFC240177C69}"/>
          </ac:spMkLst>
        </pc:spChg>
      </pc:sldChg>
      <pc:sldChg chg="modSp add mod">
        <pc:chgData name="Lucas Jellema" userId="7e183fbb-84e0-44b3-9b03-0792bc8d162b" providerId="ADAL" clId="{B049E4DE-BAD5-4179-BEB5-E7A1E3F585C2}" dt="2023-08-21T05:23:42.376" v="13997" actId="20577"/>
        <pc:sldMkLst>
          <pc:docMk/>
          <pc:sldMk cId="60574838" sldId="13154"/>
        </pc:sldMkLst>
        <pc:spChg chg="mod">
          <ac:chgData name="Lucas Jellema" userId="7e183fbb-84e0-44b3-9b03-0792bc8d162b" providerId="ADAL" clId="{B049E4DE-BAD5-4179-BEB5-E7A1E3F585C2}" dt="2023-08-21T05:23:42.376" v="13997" actId="20577"/>
          <ac:spMkLst>
            <pc:docMk/>
            <pc:sldMk cId="60574838" sldId="13154"/>
            <ac:spMk id="4" creationId="{F50BC05F-3B5E-5635-C112-37147D23D812}"/>
          </ac:spMkLst>
        </pc:spChg>
      </pc:sldChg>
      <pc:sldChg chg="addSp delSp modSp add mod modAnim modNotesTx">
        <pc:chgData name="Lucas Jellema" userId="7e183fbb-84e0-44b3-9b03-0792bc8d162b" providerId="ADAL" clId="{B049E4DE-BAD5-4179-BEB5-E7A1E3F585C2}" dt="2023-08-05T07:24:28.459" v="8607" actId="20577"/>
        <pc:sldMkLst>
          <pc:docMk/>
          <pc:sldMk cId="3916502251" sldId="13155"/>
        </pc:sldMkLst>
        <pc:spChg chg="mod">
          <ac:chgData name="Lucas Jellema" userId="7e183fbb-84e0-44b3-9b03-0792bc8d162b" providerId="ADAL" clId="{B049E4DE-BAD5-4179-BEB5-E7A1E3F585C2}" dt="2023-08-04T14:41:41.326" v="7681" actId="20577"/>
          <ac:spMkLst>
            <pc:docMk/>
            <pc:sldMk cId="3916502251" sldId="13155"/>
            <ac:spMk id="3" creationId="{99AD7F71-B052-E687-E84D-CECEC7A7526C}"/>
          </ac:spMkLst>
        </pc:spChg>
        <pc:spChg chg="del mod">
          <ac:chgData name="Lucas Jellema" userId="7e183fbb-84e0-44b3-9b03-0792bc8d162b" providerId="ADAL" clId="{B049E4DE-BAD5-4179-BEB5-E7A1E3F585C2}" dt="2023-08-04T14:41:44.322" v="7682" actId="478"/>
          <ac:spMkLst>
            <pc:docMk/>
            <pc:sldMk cId="3916502251" sldId="13155"/>
            <ac:spMk id="4" creationId="{19CF08F1-B00C-8D15-3D71-176CDF2A07F1}"/>
          </ac:spMkLst>
        </pc:spChg>
        <pc:spChg chg="mod">
          <ac:chgData name="Lucas Jellema" userId="7e183fbb-84e0-44b3-9b03-0792bc8d162b" providerId="ADAL" clId="{B049E4DE-BAD5-4179-BEB5-E7A1E3F585C2}" dt="2023-08-04T14:02:33.763" v="6638" actId="1076"/>
          <ac:spMkLst>
            <pc:docMk/>
            <pc:sldMk cId="3916502251" sldId="13155"/>
            <ac:spMk id="7" creationId="{E5C9F376-5955-0B4A-B346-4946C61073E6}"/>
          </ac:spMkLst>
        </pc:spChg>
        <pc:spChg chg="mod">
          <ac:chgData name="Lucas Jellema" userId="7e183fbb-84e0-44b3-9b03-0792bc8d162b" providerId="ADAL" clId="{B049E4DE-BAD5-4179-BEB5-E7A1E3F585C2}" dt="2023-08-04T14:02:33.763" v="6638" actId="1076"/>
          <ac:spMkLst>
            <pc:docMk/>
            <pc:sldMk cId="3916502251" sldId="13155"/>
            <ac:spMk id="8" creationId="{8FF615D2-AF70-CBAA-CCF4-4081730719C8}"/>
          </ac:spMkLst>
        </pc:spChg>
        <pc:spChg chg="mod">
          <ac:chgData name="Lucas Jellema" userId="7e183fbb-84e0-44b3-9b03-0792bc8d162b" providerId="ADAL" clId="{B049E4DE-BAD5-4179-BEB5-E7A1E3F585C2}" dt="2023-08-04T14:02:33.763" v="6638" actId="1076"/>
          <ac:spMkLst>
            <pc:docMk/>
            <pc:sldMk cId="3916502251" sldId="13155"/>
            <ac:spMk id="9" creationId="{1773CFFB-0883-8DC7-6E9A-891A86E86576}"/>
          </ac:spMkLst>
        </pc:spChg>
        <pc:spChg chg="del">
          <ac:chgData name="Lucas Jellema" userId="7e183fbb-84e0-44b3-9b03-0792bc8d162b" providerId="ADAL" clId="{B049E4DE-BAD5-4179-BEB5-E7A1E3F585C2}" dt="2023-08-04T09:56:52.203" v="6195" actId="478"/>
          <ac:spMkLst>
            <pc:docMk/>
            <pc:sldMk cId="3916502251" sldId="13155"/>
            <ac:spMk id="10" creationId="{5C8DFFE8-38DF-C3E5-31F1-482B5AA64370}"/>
          </ac:spMkLst>
        </pc:spChg>
        <pc:spChg chg="del">
          <ac:chgData name="Lucas Jellema" userId="7e183fbb-84e0-44b3-9b03-0792bc8d162b" providerId="ADAL" clId="{B049E4DE-BAD5-4179-BEB5-E7A1E3F585C2}" dt="2023-08-04T09:56:52.203" v="6195" actId="478"/>
          <ac:spMkLst>
            <pc:docMk/>
            <pc:sldMk cId="3916502251" sldId="13155"/>
            <ac:spMk id="11" creationId="{08C8098B-B43B-E3E5-858B-29F596420ADD}"/>
          </ac:spMkLst>
        </pc:spChg>
        <pc:spChg chg="del">
          <ac:chgData name="Lucas Jellema" userId="7e183fbb-84e0-44b3-9b03-0792bc8d162b" providerId="ADAL" clId="{B049E4DE-BAD5-4179-BEB5-E7A1E3F585C2}" dt="2023-08-04T09:56:52.203" v="6195" actId="478"/>
          <ac:spMkLst>
            <pc:docMk/>
            <pc:sldMk cId="3916502251" sldId="13155"/>
            <ac:spMk id="12" creationId="{2A81B772-F9B1-6359-56CC-DFD5378EDBD0}"/>
          </ac:spMkLst>
        </pc:spChg>
        <pc:spChg chg="del">
          <ac:chgData name="Lucas Jellema" userId="7e183fbb-84e0-44b3-9b03-0792bc8d162b" providerId="ADAL" clId="{B049E4DE-BAD5-4179-BEB5-E7A1E3F585C2}" dt="2023-08-04T09:56:52.203" v="6195" actId="478"/>
          <ac:spMkLst>
            <pc:docMk/>
            <pc:sldMk cId="3916502251" sldId="13155"/>
            <ac:spMk id="13" creationId="{4D71B119-6920-5184-6E39-D7B9127B4551}"/>
          </ac:spMkLst>
        </pc:spChg>
        <pc:spChg chg="del">
          <ac:chgData name="Lucas Jellema" userId="7e183fbb-84e0-44b3-9b03-0792bc8d162b" providerId="ADAL" clId="{B049E4DE-BAD5-4179-BEB5-E7A1E3F585C2}" dt="2023-08-04T09:56:52.203" v="6195" actId="478"/>
          <ac:spMkLst>
            <pc:docMk/>
            <pc:sldMk cId="3916502251" sldId="13155"/>
            <ac:spMk id="14" creationId="{5D5E1867-457C-B677-641F-CEA1E564A66C}"/>
          </ac:spMkLst>
        </pc:spChg>
        <pc:spChg chg="del">
          <ac:chgData name="Lucas Jellema" userId="7e183fbb-84e0-44b3-9b03-0792bc8d162b" providerId="ADAL" clId="{B049E4DE-BAD5-4179-BEB5-E7A1E3F585C2}" dt="2023-08-04T09:56:52.203" v="6195" actId="478"/>
          <ac:spMkLst>
            <pc:docMk/>
            <pc:sldMk cId="3916502251" sldId="13155"/>
            <ac:spMk id="15" creationId="{7ADB9CF6-5545-1157-6510-5923976D8C18}"/>
          </ac:spMkLst>
        </pc:spChg>
        <pc:spChg chg="add del mod">
          <ac:chgData name="Lucas Jellema" userId="7e183fbb-84e0-44b3-9b03-0792bc8d162b" providerId="ADAL" clId="{B049E4DE-BAD5-4179-BEB5-E7A1E3F585C2}" dt="2023-08-04T14:42:27.377" v="7689" actId="478"/>
          <ac:spMkLst>
            <pc:docMk/>
            <pc:sldMk cId="3916502251" sldId="13155"/>
            <ac:spMk id="16" creationId="{93022D47-6BFF-3082-52D1-CE903A83E4BE}"/>
          </ac:spMkLst>
        </pc:spChg>
        <pc:spChg chg="add del mod">
          <ac:chgData name="Lucas Jellema" userId="7e183fbb-84e0-44b3-9b03-0792bc8d162b" providerId="ADAL" clId="{B049E4DE-BAD5-4179-BEB5-E7A1E3F585C2}" dt="2023-08-04T14:42:27.377" v="7689" actId="478"/>
          <ac:spMkLst>
            <pc:docMk/>
            <pc:sldMk cId="3916502251" sldId="13155"/>
            <ac:spMk id="17" creationId="{FBBCF166-55BC-69CD-FC0B-90B7D984705C}"/>
          </ac:spMkLst>
        </pc:spChg>
        <pc:spChg chg="add mod">
          <ac:chgData name="Lucas Jellema" userId="7e183fbb-84e0-44b3-9b03-0792bc8d162b" providerId="ADAL" clId="{B049E4DE-BAD5-4179-BEB5-E7A1E3F585C2}" dt="2023-08-05T07:23:21.892" v="8597" actId="20577"/>
          <ac:spMkLst>
            <pc:docMk/>
            <pc:sldMk cId="3916502251" sldId="13155"/>
            <ac:spMk id="18" creationId="{28B4531F-7420-15A6-2DB2-CA2C60FB349E}"/>
          </ac:spMkLst>
        </pc:spChg>
        <pc:spChg chg="add mod">
          <ac:chgData name="Lucas Jellema" userId="7e183fbb-84e0-44b3-9b03-0792bc8d162b" providerId="ADAL" clId="{B049E4DE-BAD5-4179-BEB5-E7A1E3F585C2}" dt="2023-08-05T07:22:46.577" v="8572" actId="1038"/>
          <ac:spMkLst>
            <pc:docMk/>
            <pc:sldMk cId="3916502251" sldId="13155"/>
            <ac:spMk id="19" creationId="{09C78A48-F8A8-01F0-0356-569DAD81AFEF}"/>
          </ac:spMkLst>
        </pc:spChg>
        <pc:spChg chg="add mod">
          <ac:chgData name="Lucas Jellema" userId="7e183fbb-84e0-44b3-9b03-0792bc8d162b" providerId="ADAL" clId="{B049E4DE-BAD5-4179-BEB5-E7A1E3F585C2}" dt="2023-08-05T07:23:15.644" v="8592" actId="1035"/>
          <ac:spMkLst>
            <pc:docMk/>
            <pc:sldMk cId="3916502251" sldId="13155"/>
            <ac:spMk id="20" creationId="{C2572C0F-2128-DD33-CA1A-1AE93EC972EC}"/>
          </ac:spMkLst>
        </pc:spChg>
        <pc:spChg chg="add del mod">
          <ac:chgData name="Lucas Jellema" userId="7e183fbb-84e0-44b3-9b03-0792bc8d162b" providerId="ADAL" clId="{B049E4DE-BAD5-4179-BEB5-E7A1E3F585C2}" dt="2023-08-04T14:42:04.557" v="7685" actId="478"/>
          <ac:spMkLst>
            <pc:docMk/>
            <pc:sldMk cId="3916502251" sldId="13155"/>
            <ac:spMk id="21" creationId="{3FF7C702-B3D3-9D2B-C051-9739C781D54A}"/>
          </ac:spMkLst>
        </pc:spChg>
        <pc:spChg chg="add del mod">
          <ac:chgData name="Lucas Jellema" userId="7e183fbb-84e0-44b3-9b03-0792bc8d162b" providerId="ADAL" clId="{B049E4DE-BAD5-4179-BEB5-E7A1E3F585C2}" dt="2023-08-04T14:41:56.049" v="7683" actId="478"/>
          <ac:spMkLst>
            <pc:docMk/>
            <pc:sldMk cId="3916502251" sldId="13155"/>
            <ac:spMk id="23" creationId="{DC6E3A68-1B32-A4E5-4AFB-943413A7BCE9}"/>
          </ac:spMkLst>
        </pc:spChg>
        <pc:spChg chg="add mod">
          <ac:chgData name="Lucas Jellema" userId="7e183fbb-84e0-44b3-9b03-0792bc8d162b" providerId="ADAL" clId="{B049E4DE-BAD5-4179-BEB5-E7A1E3F585C2}" dt="2023-08-04T14:42:40.002" v="7691" actId="1076"/>
          <ac:spMkLst>
            <pc:docMk/>
            <pc:sldMk cId="3916502251" sldId="13155"/>
            <ac:spMk id="24" creationId="{EA87CD77-8983-A9E5-CE05-FFDA3CC3BFFE}"/>
          </ac:spMkLst>
        </pc:spChg>
        <pc:spChg chg="add mod">
          <ac:chgData name="Lucas Jellema" userId="7e183fbb-84e0-44b3-9b03-0792bc8d162b" providerId="ADAL" clId="{B049E4DE-BAD5-4179-BEB5-E7A1E3F585C2}" dt="2023-08-04T14:42:40.002" v="7691" actId="1076"/>
          <ac:spMkLst>
            <pc:docMk/>
            <pc:sldMk cId="3916502251" sldId="13155"/>
            <ac:spMk id="25" creationId="{B524EC0B-5C35-FBAB-002A-D3ABD985ED04}"/>
          </ac:spMkLst>
        </pc:spChg>
        <pc:spChg chg="add mod">
          <ac:chgData name="Lucas Jellema" userId="7e183fbb-84e0-44b3-9b03-0792bc8d162b" providerId="ADAL" clId="{B049E4DE-BAD5-4179-BEB5-E7A1E3F585C2}" dt="2023-08-05T07:22:59.745" v="8583" actId="20577"/>
          <ac:spMkLst>
            <pc:docMk/>
            <pc:sldMk cId="3916502251" sldId="13155"/>
            <ac:spMk id="26" creationId="{C0229E87-1E48-A8E5-E4F4-5A14FDD66D47}"/>
          </ac:spMkLst>
        </pc:spChg>
        <pc:spChg chg="add mod">
          <ac:chgData name="Lucas Jellema" userId="7e183fbb-84e0-44b3-9b03-0792bc8d162b" providerId="ADAL" clId="{B049E4DE-BAD5-4179-BEB5-E7A1E3F585C2}" dt="2023-08-05T07:23:10.054" v="8586" actId="20577"/>
          <ac:spMkLst>
            <pc:docMk/>
            <pc:sldMk cId="3916502251" sldId="13155"/>
            <ac:spMk id="27" creationId="{0552DF9E-D5F0-06AF-25F1-26BFC7AEF6EE}"/>
          </ac:spMkLst>
        </pc:spChg>
        <pc:spChg chg="add mod">
          <ac:chgData name="Lucas Jellema" userId="7e183fbb-84e0-44b3-9b03-0792bc8d162b" providerId="ADAL" clId="{B049E4DE-BAD5-4179-BEB5-E7A1E3F585C2}" dt="2023-08-05T07:24:28.459" v="8607" actId="20577"/>
          <ac:spMkLst>
            <pc:docMk/>
            <pc:sldMk cId="3916502251" sldId="13155"/>
            <ac:spMk id="28" creationId="{56BE018F-9204-DA00-95E0-A1E2EAEBAA4B}"/>
          </ac:spMkLst>
        </pc:spChg>
      </pc:sldChg>
      <pc:sldChg chg="addSp delSp modSp add mod modAnim">
        <pc:chgData name="Lucas Jellema" userId="7e183fbb-84e0-44b3-9b03-0792bc8d162b" providerId="ADAL" clId="{B049E4DE-BAD5-4179-BEB5-E7A1E3F585C2}" dt="2023-08-06T05:50:58.408" v="9192" actId="20577"/>
        <pc:sldMkLst>
          <pc:docMk/>
          <pc:sldMk cId="508051385" sldId="13156"/>
        </pc:sldMkLst>
        <pc:spChg chg="mod">
          <ac:chgData name="Lucas Jellema" userId="7e183fbb-84e0-44b3-9b03-0792bc8d162b" providerId="ADAL" clId="{B049E4DE-BAD5-4179-BEB5-E7A1E3F585C2}" dt="2023-08-06T05:50:58.408" v="9192" actId="20577"/>
          <ac:spMkLst>
            <pc:docMk/>
            <pc:sldMk cId="508051385" sldId="13156"/>
            <ac:spMk id="3" creationId="{99AD7F71-B052-E687-E84D-CECEC7A7526C}"/>
          </ac:spMkLst>
        </pc:spChg>
        <pc:spChg chg="mod">
          <ac:chgData name="Lucas Jellema" userId="7e183fbb-84e0-44b3-9b03-0792bc8d162b" providerId="ADAL" clId="{B049E4DE-BAD5-4179-BEB5-E7A1E3F585C2}" dt="2023-08-04T14:04:28.913" v="6813" actId="20577"/>
          <ac:spMkLst>
            <pc:docMk/>
            <pc:sldMk cId="508051385" sldId="13156"/>
            <ac:spMk id="4" creationId="{19CF08F1-B00C-8D15-3D71-176CDF2A07F1}"/>
          </ac:spMkLst>
        </pc:spChg>
        <pc:spChg chg="add mod">
          <ac:chgData name="Lucas Jellema" userId="7e183fbb-84e0-44b3-9b03-0792bc8d162b" providerId="ADAL" clId="{B049E4DE-BAD5-4179-BEB5-E7A1E3F585C2}" dt="2023-08-04T14:40:12.310" v="7652" actId="113"/>
          <ac:spMkLst>
            <pc:docMk/>
            <pc:sldMk cId="508051385" sldId="13156"/>
            <ac:spMk id="10" creationId="{0748B8E5-69B5-BCFE-F7EC-3757762CC8F9}"/>
          </ac:spMkLst>
        </pc:spChg>
        <pc:spChg chg="add mod">
          <ac:chgData name="Lucas Jellema" userId="7e183fbb-84e0-44b3-9b03-0792bc8d162b" providerId="ADAL" clId="{B049E4DE-BAD5-4179-BEB5-E7A1E3F585C2}" dt="2023-08-04T14:40:18.124" v="7654" actId="113"/>
          <ac:spMkLst>
            <pc:docMk/>
            <pc:sldMk cId="508051385" sldId="13156"/>
            <ac:spMk id="11" creationId="{754E3F7F-B912-159D-7518-0369A9ABFA1E}"/>
          </ac:spMkLst>
        </pc:spChg>
        <pc:spChg chg="add mod">
          <ac:chgData name="Lucas Jellema" userId="7e183fbb-84e0-44b3-9b03-0792bc8d162b" providerId="ADAL" clId="{B049E4DE-BAD5-4179-BEB5-E7A1E3F585C2}" dt="2023-08-04T14:06:11.385" v="6881" actId="1076"/>
          <ac:spMkLst>
            <pc:docMk/>
            <pc:sldMk cId="508051385" sldId="13156"/>
            <ac:spMk id="12" creationId="{7070234E-4C3E-D4BD-1225-B0BA288EDCA0}"/>
          </ac:spMkLst>
        </pc:spChg>
        <pc:spChg chg="add mod">
          <ac:chgData name="Lucas Jellema" userId="7e183fbb-84e0-44b3-9b03-0792bc8d162b" providerId="ADAL" clId="{B049E4DE-BAD5-4179-BEB5-E7A1E3F585C2}" dt="2023-08-04T14:06:15.412" v="6882" actId="1076"/>
          <ac:spMkLst>
            <pc:docMk/>
            <pc:sldMk cId="508051385" sldId="13156"/>
            <ac:spMk id="13" creationId="{80D2B373-954F-FEC3-DDE9-0DAAA646EA1F}"/>
          </ac:spMkLst>
        </pc:spChg>
        <pc:spChg chg="add mod">
          <ac:chgData name="Lucas Jellema" userId="7e183fbb-84e0-44b3-9b03-0792bc8d162b" providerId="ADAL" clId="{B049E4DE-BAD5-4179-BEB5-E7A1E3F585C2}" dt="2023-08-04T14:40:02.416" v="7648" actId="207"/>
          <ac:spMkLst>
            <pc:docMk/>
            <pc:sldMk cId="508051385" sldId="13156"/>
            <ac:spMk id="14" creationId="{ACA46A7C-102E-310D-D4ED-F8BB4E34EFF2}"/>
          </ac:spMkLst>
        </pc:spChg>
        <pc:spChg chg="add mod">
          <ac:chgData name="Lucas Jellema" userId="7e183fbb-84e0-44b3-9b03-0792bc8d162b" providerId="ADAL" clId="{B049E4DE-BAD5-4179-BEB5-E7A1E3F585C2}" dt="2023-08-04T14:08:45.219" v="6997"/>
          <ac:spMkLst>
            <pc:docMk/>
            <pc:sldMk cId="508051385" sldId="13156"/>
            <ac:spMk id="15" creationId="{AA059963-2EA8-A719-C173-C08E0F3FB669}"/>
          </ac:spMkLst>
        </pc:spChg>
        <pc:spChg chg="mod">
          <ac:chgData name="Lucas Jellema" userId="7e183fbb-84e0-44b3-9b03-0792bc8d162b" providerId="ADAL" clId="{B049E4DE-BAD5-4179-BEB5-E7A1E3F585C2}" dt="2023-08-04T14:04:46.933" v="6826" actId="1035"/>
          <ac:spMkLst>
            <pc:docMk/>
            <pc:sldMk cId="508051385" sldId="13156"/>
            <ac:spMk id="16" creationId="{93022D47-6BFF-3082-52D1-CE903A83E4BE}"/>
          </ac:spMkLst>
        </pc:spChg>
        <pc:spChg chg="mod">
          <ac:chgData name="Lucas Jellema" userId="7e183fbb-84e0-44b3-9b03-0792bc8d162b" providerId="ADAL" clId="{B049E4DE-BAD5-4179-BEB5-E7A1E3F585C2}" dt="2023-08-04T14:07:19.898" v="6916" actId="20577"/>
          <ac:spMkLst>
            <pc:docMk/>
            <pc:sldMk cId="508051385" sldId="13156"/>
            <ac:spMk id="18" creationId="{28B4531F-7420-15A6-2DB2-CA2C60FB349E}"/>
          </ac:spMkLst>
        </pc:spChg>
        <pc:spChg chg="mod">
          <ac:chgData name="Lucas Jellema" userId="7e183fbb-84e0-44b3-9b03-0792bc8d162b" providerId="ADAL" clId="{B049E4DE-BAD5-4179-BEB5-E7A1E3F585C2}" dt="2023-08-04T14:07:50.644" v="6953" actId="1035"/>
          <ac:spMkLst>
            <pc:docMk/>
            <pc:sldMk cId="508051385" sldId="13156"/>
            <ac:spMk id="19" creationId="{09C78A48-F8A8-01F0-0356-569DAD81AFEF}"/>
          </ac:spMkLst>
        </pc:spChg>
        <pc:spChg chg="mod">
          <ac:chgData name="Lucas Jellema" userId="7e183fbb-84e0-44b3-9b03-0792bc8d162b" providerId="ADAL" clId="{B049E4DE-BAD5-4179-BEB5-E7A1E3F585C2}" dt="2023-08-04T14:07:46.305" v="6942" actId="1076"/>
          <ac:spMkLst>
            <pc:docMk/>
            <pc:sldMk cId="508051385" sldId="13156"/>
            <ac:spMk id="20" creationId="{C2572C0F-2128-DD33-CA1A-1AE93EC972EC}"/>
          </ac:spMkLst>
        </pc:spChg>
        <pc:spChg chg="del">
          <ac:chgData name="Lucas Jellema" userId="7e183fbb-84e0-44b3-9b03-0792bc8d162b" providerId="ADAL" clId="{B049E4DE-BAD5-4179-BEB5-E7A1E3F585C2}" dt="2023-08-04T14:04:34.121" v="6814" actId="478"/>
          <ac:spMkLst>
            <pc:docMk/>
            <pc:sldMk cId="508051385" sldId="13156"/>
            <ac:spMk id="21" creationId="{3FF7C702-B3D3-9D2B-C051-9739C781D54A}"/>
          </ac:spMkLst>
        </pc:spChg>
        <pc:spChg chg="add mod">
          <ac:chgData name="Lucas Jellema" userId="7e183fbb-84e0-44b3-9b03-0792bc8d162b" providerId="ADAL" clId="{B049E4DE-BAD5-4179-BEB5-E7A1E3F585C2}" dt="2023-08-04T14:40:07.048" v="7650" actId="207"/>
          <ac:spMkLst>
            <pc:docMk/>
            <pc:sldMk cId="508051385" sldId="13156"/>
            <ac:spMk id="22" creationId="{54156BAF-3217-6D35-E969-F9F98812051F}"/>
          </ac:spMkLst>
        </pc:spChg>
        <pc:spChg chg="add mod">
          <ac:chgData name="Lucas Jellema" userId="7e183fbb-84e0-44b3-9b03-0792bc8d162b" providerId="ADAL" clId="{B049E4DE-BAD5-4179-BEB5-E7A1E3F585C2}" dt="2023-08-04T14:10:59.522" v="7080" actId="108"/>
          <ac:spMkLst>
            <pc:docMk/>
            <pc:sldMk cId="508051385" sldId="13156"/>
            <ac:spMk id="23" creationId="{21EDFBAF-E72F-FCE8-31D1-620591625E5E}"/>
          </ac:spMkLst>
        </pc:spChg>
      </pc:sldChg>
      <pc:sldChg chg="addSp delSp modSp add mod modAnim">
        <pc:chgData name="Lucas Jellema" userId="7e183fbb-84e0-44b3-9b03-0792bc8d162b" providerId="ADAL" clId="{B049E4DE-BAD5-4179-BEB5-E7A1E3F585C2}" dt="2023-08-22T05:45:39.837" v="15843"/>
        <pc:sldMkLst>
          <pc:docMk/>
          <pc:sldMk cId="2061097611" sldId="13157"/>
        </pc:sldMkLst>
        <pc:spChg chg="mod">
          <ac:chgData name="Lucas Jellema" userId="7e183fbb-84e0-44b3-9b03-0792bc8d162b" providerId="ADAL" clId="{B049E4DE-BAD5-4179-BEB5-E7A1E3F585C2}" dt="2023-08-06T05:51:16.348" v="9201" actId="20577"/>
          <ac:spMkLst>
            <pc:docMk/>
            <pc:sldMk cId="2061097611" sldId="13157"/>
            <ac:spMk id="3" creationId="{99AD7F71-B052-E687-E84D-CECEC7A7526C}"/>
          </ac:spMkLst>
        </pc:spChg>
        <pc:spChg chg="mod">
          <ac:chgData name="Lucas Jellema" userId="7e183fbb-84e0-44b3-9b03-0792bc8d162b" providerId="ADAL" clId="{B049E4DE-BAD5-4179-BEB5-E7A1E3F585C2}" dt="2023-08-04T14:13:05.378" v="7262" actId="1076"/>
          <ac:spMkLst>
            <pc:docMk/>
            <pc:sldMk cId="2061097611" sldId="13157"/>
            <ac:spMk id="4" creationId="{19CF08F1-B00C-8D15-3D71-176CDF2A07F1}"/>
          </ac:spMkLst>
        </pc:spChg>
        <pc:spChg chg="mod">
          <ac:chgData name="Lucas Jellema" userId="7e183fbb-84e0-44b3-9b03-0792bc8d162b" providerId="ADAL" clId="{B049E4DE-BAD5-4179-BEB5-E7A1E3F585C2}" dt="2023-08-04T14:15:44.201" v="7336" actId="20577"/>
          <ac:spMkLst>
            <pc:docMk/>
            <pc:sldMk cId="2061097611" sldId="13157"/>
            <ac:spMk id="7" creationId="{E5C9F376-5955-0B4A-B346-4946C61073E6}"/>
          </ac:spMkLst>
        </pc:spChg>
        <pc:spChg chg="mod">
          <ac:chgData name="Lucas Jellema" userId="7e183fbb-84e0-44b3-9b03-0792bc8d162b" providerId="ADAL" clId="{B049E4DE-BAD5-4179-BEB5-E7A1E3F585C2}" dt="2023-08-04T14:13:43.311" v="7267" actId="1076"/>
          <ac:spMkLst>
            <pc:docMk/>
            <pc:sldMk cId="2061097611" sldId="13157"/>
            <ac:spMk id="8" creationId="{8FF615D2-AF70-CBAA-CCF4-4081730719C8}"/>
          </ac:spMkLst>
        </pc:spChg>
        <pc:spChg chg="mod">
          <ac:chgData name="Lucas Jellema" userId="7e183fbb-84e0-44b3-9b03-0792bc8d162b" providerId="ADAL" clId="{B049E4DE-BAD5-4179-BEB5-E7A1E3F585C2}" dt="2023-08-04T14:13:43.311" v="7267" actId="1076"/>
          <ac:spMkLst>
            <pc:docMk/>
            <pc:sldMk cId="2061097611" sldId="13157"/>
            <ac:spMk id="9" creationId="{1773CFFB-0883-8DC7-6E9A-891A86E86576}"/>
          </ac:spMkLst>
        </pc:spChg>
        <pc:spChg chg="mod">
          <ac:chgData name="Lucas Jellema" userId="7e183fbb-84e0-44b3-9b03-0792bc8d162b" providerId="ADAL" clId="{B049E4DE-BAD5-4179-BEB5-E7A1E3F585C2}" dt="2023-08-04T14:38:23.167" v="7594" actId="207"/>
          <ac:spMkLst>
            <pc:docMk/>
            <pc:sldMk cId="2061097611" sldId="13157"/>
            <ac:spMk id="10" creationId="{0748B8E5-69B5-BCFE-F7EC-3757762CC8F9}"/>
          </ac:spMkLst>
        </pc:spChg>
        <pc:spChg chg="mod">
          <ac:chgData name="Lucas Jellema" userId="7e183fbb-84e0-44b3-9b03-0792bc8d162b" providerId="ADAL" clId="{B049E4DE-BAD5-4179-BEB5-E7A1E3F585C2}" dt="2023-08-04T14:16:04.457" v="7373" actId="1035"/>
          <ac:spMkLst>
            <pc:docMk/>
            <pc:sldMk cId="2061097611" sldId="13157"/>
            <ac:spMk id="11" creationId="{754E3F7F-B912-159D-7518-0369A9ABFA1E}"/>
          </ac:spMkLst>
        </pc:spChg>
        <pc:spChg chg="mod">
          <ac:chgData name="Lucas Jellema" userId="7e183fbb-84e0-44b3-9b03-0792bc8d162b" providerId="ADAL" clId="{B049E4DE-BAD5-4179-BEB5-E7A1E3F585C2}" dt="2023-08-04T14:13:43.311" v="7267" actId="1076"/>
          <ac:spMkLst>
            <pc:docMk/>
            <pc:sldMk cId="2061097611" sldId="13157"/>
            <ac:spMk id="12" creationId="{7070234E-4C3E-D4BD-1225-B0BA288EDCA0}"/>
          </ac:spMkLst>
        </pc:spChg>
        <pc:spChg chg="mod">
          <ac:chgData name="Lucas Jellema" userId="7e183fbb-84e0-44b3-9b03-0792bc8d162b" providerId="ADAL" clId="{B049E4DE-BAD5-4179-BEB5-E7A1E3F585C2}" dt="2023-08-04T14:13:43.311" v="7267" actId="1076"/>
          <ac:spMkLst>
            <pc:docMk/>
            <pc:sldMk cId="2061097611" sldId="13157"/>
            <ac:spMk id="13" creationId="{80D2B373-954F-FEC3-DDE9-0DAAA646EA1F}"/>
          </ac:spMkLst>
        </pc:spChg>
        <pc:spChg chg="mod">
          <ac:chgData name="Lucas Jellema" userId="7e183fbb-84e0-44b3-9b03-0792bc8d162b" providerId="ADAL" clId="{B049E4DE-BAD5-4179-BEB5-E7A1E3F585C2}" dt="2023-08-04T14:13:09.547" v="7263" actId="1076"/>
          <ac:spMkLst>
            <pc:docMk/>
            <pc:sldMk cId="2061097611" sldId="13157"/>
            <ac:spMk id="14" creationId="{ACA46A7C-102E-310D-D4ED-F8BB4E34EFF2}"/>
          </ac:spMkLst>
        </pc:spChg>
        <pc:spChg chg="del">
          <ac:chgData name="Lucas Jellema" userId="7e183fbb-84e0-44b3-9b03-0792bc8d162b" providerId="ADAL" clId="{B049E4DE-BAD5-4179-BEB5-E7A1E3F585C2}" dt="2023-08-04T14:13:14.466" v="7264" actId="478"/>
          <ac:spMkLst>
            <pc:docMk/>
            <pc:sldMk cId="2061097611" sldId="13157"/>
            <ac:spMk id="15" creationId="{AA059963-2EA8-A719-C173-C08E0F3FB669}"/>
          </ac:spMkLst>
        </pc:spChg>
        <pc:spChg chg="add mod">
          <ac:chgData name="Lucas Jellema" userId="7e183fbb-84e0-44b3-9b03-0792bc8d162b" providerId="ADAL" clId="{B049E4DE-BAD5-4179-BEB5-E7A1E3F585C2}" dt="2023-08-22T05:45:08.090" v="15835" actId="1076"/>
          <ac:spMkLst>
            <pc:docMk/>
            <pc:sldMk cId="2061097611" sldId="13157"/>
            <ac:spMk id="15" creationId="{ADD08C66-7851-564D-2679-963537A35A1E}"/>
          </ac:spMkLst>
        </pc:spChg>
        <pc:spChg chg="mod">
          <ac:chgData name="Lucas Jellema" userId="7e183fbb-84e0-44b3-9b03-0792bc8d162b" providerId="ADAL" clId="{B049E4DE-BAD5-4179-BEB5-E7A1E3F585C2}" dt="2023-08-04T14:15:55.125" v="7347" actId="1035"/>
          <ac:spMkLst>
            <pc:docMk/>
            <pc:sldMk cId="2061097611" sldId="13157"/>
            <ac:spMk id="16" creationId="{93022D47-6BFF-3082-52D1-CE903A83E4BE}"/>
          </ac:spMkLst>
        </pc:spChg>
        <pc:spChg chg="mod">
          <ac:chgData name="Lucas Jellema" userId="7e183fbb-84e0-44b3-9b03-0792bc8d162b" providerId="ADAL" clId="{B049E4DE-BAD5-4179-BEB5-E7A1E3F585C2}" dt="2023-08-04T14:16:04.457" v="7373" actId="1035"/>
          <ac:spMkLst>
            <pc:docMk/>
            <pc:sldMk cId="2061097611" sldId="13157"/>
            <ac:spMk id="17" creationId="{FBBCF166-55BC-69CD-FC0B-90B7D984705C}"/>
          </ac:spMkLst>
        </pc:spChg>
        <pc:spChg chg="mod">
          <ac:chgData name="Lucas Jellema" userId="7e183fbb-84e0-44b3-9b03-0792bc8d162b" providerId="ADAL" clId="{B049E4DE-BAD5-4179-BEB5-E7A1E3F585C2}" dt="2023-08-04T14:13:09.547" v="7263" actId="1076"/>
          <ac:spMkLst>
            <pc:docMk/>
            <pc:sldMk cId="2061097611" sldId="13157"/>
            <ac:spMk id="18" creationId="{28B4531F-7420-15A6-2DB2-CA2C60FB349E}"/>
          </ac:spMkLst>
        </pc:spChg>
        <pc:spChg chg="mod">
          <ac:chgData name="Lucas Jellema" userId="7e183fbb-84e0-44b3-9b03-0792bc8d162b" providerId="ADAL" clId="{B049E4DE-BAD5-4179-BEB5-E7A1E3F585C2}" dt="2023-08-22T05:45:28.405" v="15841" actId="20577"/>
          <ac:spMkLst>
            <pc:docMk/>
            <pc:sldMk cId="2061097611" sldId="13157"/>
            <ac:spMk id="19" creationId="{09C78A48-F8A8-01F0-0356-569DAD81AFEF}"/>
          </ac:spMkLst>
        </pc:spChg>
        <pc:spChg chg="mod">
          <ac:chgData name="Lucas Jellema" userId="7e183fbb-84e0-44b3-9b03-0792bc8d162b" providerId="ADAL" clId="{B049E4DE-BAD5-4179-BEB5-E7A1E3F585C2}" dt="2023-08-04T14:13:09.547" v="7263" actId="1076"/>
          <ac:spMkLst>
            <pc:docMk/>
            <pc:sldMk cId="2061097611" sldId="13157"/>
            <ac:spMk id="20" creationId="{C2572C0F-2128-DD33-CA1A-1AE93EC972EC}"/>
          </ac:spMkLst>
        </pc:spChg>
        <pc:spChg chg="add mod">
          <ac:chgData name="Lucas Jellema" userId="7e183fbb-84e0-44b3-9b03-0792bc8d162b" providerId="ADAL" clId="{B049E4DE-BAD5-4179-BEB5-E7A1E3F585C2}" dt="2023-08-04T14:16:34.481" v="7418" actId="1076"/>
          <ac:spMkLst>
            <pc:docMk/>
            <pc:sldMk cId="2061097611" sldId="13157"/>
            <ac:spMk id="21" creationId="{D5CC0BE0-3F5E-015F-EF20-554EAE123F8B}"/>
          </ac:spMkLst>
        </pc:spChg>
        <pc:spChg chg="del mod">
          <ac:chgData name="Lucas Jellema" userId="7e183fbb-84e0-44b3-9b03-0792bc8d162b" providerId="ADAL" clId="{B049E4DE-BAD5-4179-BEB5-E7A1E3F585C2}" dt="2023-08-04T14:14:12.223" v="7280"/>
          <ac:spMkLst>
            <pc:docMk/>
            <pc:sldMk cId="2061097611" sldId="13157"/>
            <ac:spMk id="22" creationId="{54156BAF-3217-6D35-E969-F9F98812051F}"/>
          </ac:spMkLst>
        </pc:spChg>
        <pc:spChg chg="del">
          <ac:chgData name="Lucas Jellema" userId="7e183fbb-84e0-44b3-9b03-0792bc8d162b" providerId="ADAL" clId="{B049E4DE-BAD5-4179-BEB5-E7A1E3F585C2}" dt="2023-08-04T14:13:14.466" v="7264" actId="478"/>
          <ac:spMkLst>
            <pc:docMk/>
            <pc:sldMk cId="2061097611" sldId="13157"/>
            <ac:spMk id="23" creationId="{21EDFBAF-E72F-FCE8-31D1-620591625E5E}"/>
          </ac:spMkLst>
        </pc:spChg>
        <pc:spChg chg="add mod">
          <ac:chgData name="Lucas Jellema" userId="7e183fbb-84e0-44b3-9b03-0792bc8d162b" providerId="ADAL" clId="{B049E4DE-BAD5-4179-BEB5-E7A1E3F585C2}" dt="2023-08-04T14:16:34.481" v="7418" actId="1076"/>
          <ac:spMkLst>
            <pc:docMk/>
            <pc:sldMk cId="2061097611" sldId="13157"/>
            <ac:spMk id="24" creationId="{A2940BE7-FF3E-3EEA-B178-7439FA16EA28}"/>
          </ac:spMkLst>
        </pc:spChg>
        <pc:spChg chg="add mod">
          <ac:chgData name="Lucas Jellema" userId="7e183fbb-84e0-44b3-9b03-0792bc8d162b" providerId="ADAL" clId="{B049E4DE-BAD5-4179-BEB5-E7A1E3F585C2}" dt="2023-08-04T14:19:50.451" v="7569"/>
          <ac:spMkLst>
            <pc:docMk/>
            <pc:sldMk cId="2061097611" sldId="13157"/>
            <ac:spMk id="25" creationId="{14E93CA7-47F9-8150-BBA5-6B2B13AE23A3}"/>
          </ac:spMkLst>
        </pc:spChg>
      </pc:sldChg>
      <pc:sldChg chg="add modAnim">
        <pc:chgData name="Lucas Jellema" userId="7e183fbb-84e0-44b3-9b03-0792bc8d162b" providerId="ADAL" clId="{B049E4DE-BAD5-4179-BEB5-E7A1E3F585C2}" dt="2023-08-05T07:25:40.096" v="8610"/>
        <pc:sldMkLst>
          <pc:docMk/>
          <pc:sldMk cId="325763084" sldId="13158"/>
        </pc:sldMkLst>
      </pc:sldChg>
      <pc:sldChg chg="addSp delSp modSp add mod ord modAnim">
        <pc:chgData name="Lucas Jellema" userId="7e183fbb-84e0-44b3-9b03-0792bc8d162b" providerId="ADAL" clId="{B049E4DE-BAD5-4179-BEB5-E7A1E3F585C2}" dt="2023-08-05T07:13:42.960" v="8313"/>
        <pc:sldMkLst>
          <pc:docMk/>
          <pc:sldMk cId="1117297946" sldId="13159"/>
        </pc:sldMkLst>
        <pc:spChg chg="mod">
          <ac:chgData name="Lucas Jellema" userId="7e183fbb-84e0-44b3-9b03-0792bc8d162b" providerId="ADAL" clId="{B049E4DE-BAD5-4179-BEB5-E7A1E3F585C2}" dt="2023-08-04T14:43:22.608" v="7701" actId="20577"/>
          <ac:spMkLst>
            <pc:docMk/>
            <pc:sldMk cId="1117297946" sldId="13159"/>
            <ac:spMk id="3" creationId="{99AD7F71-B052-E687-E84D-CECEC7A7526C}"/>
          </ac:spMkLst>
        </pc:spChg>
        <pc:spChg chg="mod">
          <ac:chgData name="Lucas Jellema" userId="7e183fbb-84e0-44b3-9b03-0792bc8d162b" providerId="ADAL" clId="{B049E4DE-BAD5-4179-BEB5-E7A1E3F585C2}" dt="2023-08-04T14:43:51.821" v="7797" actId="20577"/>
          <ac:spMkLst>
            <pc:docMk/>
            <pc:sldMk cId="1117297946" sldId="13159"/>
            <ac:spMk id="4" creationId="{19CF08F1-B00C-8D15-3D71-176CDF2A07F1}"/>
          </ac:spMkLst>
        </pc:spChg>
        <pc:spChg chg="mod">
          <ac:chgData name="Lucas Jellema" userId="7e183fbb-84e0-44b3-9b03-0792bc8d162b" providerId="ADAL" clId="{B049E4DE-BAD5-4179-BEB5-E7A1E3F585C2}" dt="2023-08-04T14:49:55.024" v="8043" actId="207"/>
          <ac:spMkLst>
            <pc:docMk/>
            <pc:sldMk cId="1117297946" sldId="13159"/>
            <ac:spMk id="10" creationId="{0748B8E5-69B5-BCFE-F7EC-3757762CC8F9}"/>
          </ac:spMkLst>
        </pc:spChg>
        <pc:spChg chg="mod">
          <ac:chgData name="Lucas Jellema" userId="7e183fbb-84e0-44b3-9b03-0792bc8d162b" providerId="ADAL" clId="{B049E4DE-BAD5-4179-BEB5-E7A1E3F585C2}" dt="2023-08-04T14:47:58.699" v="7989" actId="207"/>
          <ac:spMkLst>
            <pc:docMk/>
            <pc:sldMk cId="1117297946" sldId="13159"/>
            <ac:spMk id="14" creationId="{ACA46A7C-102E-310D-D4ED-F8BB4E34EFF2}"/>
          </ac:spMkLst>
        </pc:spChg>
        <pc:spChg chg="add mod">
          <ac:chgData name="Lucas Jellema" userId="7e183fbb-84e0-44b3-9b03-0792bc8d162b" providerId="ADAL" clId="{B049E4DE-BAD5-4179-BEB5-E7A1E3F585C2}" dt="2023-08-05T07:09:08.191" v="8054"/>
          <ac:spMkLst>
            <pc:docMk/>
            <pc:sldMk cId="1117297946" sldId="13159"/>
            <ac:spMk id="15" creationId="{2B557DC9-1527-A51E-726E-4CB3FD49F267}"/>
          </ac:spMkLst>
        </pc:spChg>
        <pc:spChg chg="mod">
          <ac:chgData name="Lucas Jellema" userId="7e183fbb-84e0-44b3-9b03-0792bc8d162b" providerId="ADAL" clId="{B049E4DE-BAD5-4179-BEB5-E7A1E3F585C2}" dt="2023-08-04T14:49:15.186" v="8041" actId="207"/>
          <ac:spMkLst>
            <pc:docMk/>
            <pc:sldMk cId="1117297946" sldId="13159"/>
            <ac:spMk id="19" creationId="{09C78A48-F8A8-01F0-0356-569DAD81AFEF}"/>
          </ac:spMkLst>
        </pc:spChg>
        <pc:spChg chg="del mod">
          <ac:chgData name="Lucas Jellema" userId="7e183fbb-84e0-44b3-9b03-0792bc8d162b" providerId="ADAL" clId="{B049E4DE-BAD5-4179-BEB5-E7A1E3F585C2}" dt="2023-08-04T14:44:30.039" v="7830" actId="478"/>
          <ac:spMkLst>
            <pc:docMk/>
            <pc:sldMk cId="1117297946" sldId="13159"/>
            <ac:spMk id="20" creationId="{C2572C0F-2128-DD33-CA1A-1AE93EC972EC}"/>
          </ac:spMkLst>
        </pc:spChg>
        <pc:spChg chg="add mod">
          <ac:chgData name="Lucas Jellema" userId="7e183fbb-84e0-44b3-9b03-0792bc8d162b" providerId="ADAL" clId="{B049E4DE-BAD5-4179-BEB5-E7A1E3F585C2}" dt="2023-08-05T07:13:18.122" v="8312" actId="2085"/>
          <ac:spMkLst>
            <pc:docMk/>
            <pc:sldMk cId="1117297946" sldId="13159"/>
            <ac:spMk id="22" creationId="{F5D817C9-B5AB-98F3-A1C5-26A03C602DEA}"/>
          </ac:spMkLst>
        </pc:spChg>
        <pc:spChg chg="del">
          <ac:chgData name="Lucas Jellema" userId="7e183fbb-84e0-44b3-9b03-0792bc8d162b" providerId="ADAL" clId="{B049E4DE-BAD5-4179-BEB5-E7A1E3F585C2}" dt="2023-08-04T14:49:21.463" v="8042" actId="478"/>
          <ac:spMkLst>
            <pc:docMk/>
            <pc:sldMk cId="1117297946" sldId="13159"/>
            <ac:spMk id="25" creationId="{14E93CA7-47F9-8150-BBA5-6B2B13AE23A3}"/>
          </ac:spMkLst>
        </pc:spChg>
      </pc:sldChg>
      <pc:sldChg chg="addSp delSp modSp add mod">
        <pc:chgData name="Lucas Jellema" userId="7e183fbb-84e0-44b3-9b03-0792bc8d162b" providerId="ADAL" clId="{B049E4DE-BAD5-4179-BEB5-E7A1E3F585C2}" dt="2023-08-23T06:21:03.657" v="15848" actId="20577"/>
        <pc:sldMkLst>
          <pc:docMk/>
          <pc:sldMk cId="3764104012" sldId="13160"/>
        </pc:sldMkLst>
        <pc:spChg chg="mod">
          <ac:chgData name="Lucas Jellema" userId="7e183fbb-84e0-44b3-9b03-0792bc8d162b" providerId="ADAL" clId="{B049E4DE-BAD5-4179-BEB5-E7A1E3F585C2}" dt="2023-08-05T07:09:31.745" v="8060" actId="20577"/>
          <ac:spMkLst>
            <pc:docMk/>
            <pc:sldMk cId="3764104012" sldId="13160"/>
            <ac:spMk id="3" creationId="{99AD7F71-B052-E687-E84D-CECEC7A7526C}"/>
          </ac:spMkLst>
        </pc:spChg>
        <pc:spChg chg="mod">
          <ac:chgData name="Lucas Jellema" userId="7e183fbb-84e0-44b3-9b03-0792bc8d162b" providerId="ADAL" clId="{B049E4DE-BAD5-4179-BEB5-E7A1E3F585C2}" dt="2023-08-05T07:10:40.001" v="8294" actId="1035"/>
          <ac:spMkLst>
            <pc:docMk/>
            <pc:sldMk cId="3764104012" sldId="13160"/>
            <ac:spMk id="4" creationId="{19CF08F1-B00C-8D15-3D71-176CDF2A07F1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7" creationId="{E5C9F376-5955-0B4A-B346-4946C61073E6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8" creationId="{8FF615D2-AF70-CBAA-CCF4-4081730719C8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9" creationId="{1773CFFB-0883-8DC7-6E9A-891A86E86576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10" creationId="{0748B8E5-69B5-BCFE-F7EC-3757762CC8F9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11" creationId="{754E3F7F-B912-159D-7518-0369A9ABFA1E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12" creationId="{7070234E-4C3E-D4BD-1225-B0BA288EDCA0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13" creationId="{80D2B373-954F-FEC3-DDE9-0DAAA646EA1F}"/>
          </ac:spMkLst>
        </pc:spChg>
        <pc:spChg chg="mod">
          <ac:chgData name="Lucas Jellema" userId="7e183fbb-84e0-44b3-9b03-0792bc8d162b" providerId="ADAL" clId="{B049E4DE-BAD5-4179-BEB5-E7A1E3F585C2}" dt="2023-08-05T07:21:33.346" v="8563" actId="113"/>
          <ac:spMkLst>
            <pc:docMk/>
            <pc:sldMk cId="3764104012" sldId="13160"/>
            <ac:spMk id="14" creationId="{ACA46A7C-102E-310D-D4ED-F8BB4E34EFF2}"/>
          </ac:spMkLst>
        </pc:spChg>
        <pc:spChg chg="del">
          <ac:chgData name="Lucas Jellema" userId="7e183fbb-84e0-44b3-9b03-0792bc8d162b" providerId="ADAL" clId="{B049E4DE-BAD5-4179-BEB5-E7A1E3F585C2}" dt="2023-08-05T07:20:44.655" v="8557" actId="478"/>
          <ac:spMkLst>
            <pc:docMk/>
            <pc:sldMk cId="3764104012" sldId="13160"/>
            <ac:spMk id="15" creationId="{2B557DC9-1527-A51E-726E-4CB3FD49F267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16" creationId="{93022D47-6BFF-3082-52D1-CE903A83E4BE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17" creationId="{FBBCF166-55BC-69CD-FC0B-90B7D984705C}"/>
          </ac:spMkLst>
        </pc:spChg>
        <pc:spChg chg="mod">
          <ac:chgData name="Lucas Jellema" userId="7e183fbb-84e0-44b3-9b03-0792bc8d162b" providerId="ADAL" clId="{B049E4DE-BAD5-4179-BEB5-E7A1E3F585C2}" dt="2023-08-05T07:16:02.283" v="8454" actId="1036"/>
          <ac:spMkLst>
            <pc:docMk/>
            <pc:sldMk cId="3764104012" sldId="13160"/>
            <ac:spMk id="18" creationId="{28B4531F-7420-15A6-2DB2-CA2C60FB349E}"/>
          </ac:spMkLst>
        </pc:spChg>
        <pc:spChg chg="mod">
          <ac:chgData name="Lucas Jellema" userId="7e183fbb-84e0-44b3-9b03-0792bc8d162b" providerId="ADAL" clId="{B049E4DE-BAD5-4179-BEB5-E7A1E3F585C2}" dt="2023-08-05T07:20:40.462" v="8556" actId="14100"/>
          <ac:spMkLst>
            <pc:docMk/>
            <pc:sldMk cId="3764104012" sldId="13160"/>
            <ac:spMk id="19" creationId="{09C78A48-F8A8-01F0-0356-569DAD81AFEF}"/>
          </ac:spMkLst>
        </pc:spChg>
        <pc:spChg chg="add mod">
          <ac:chgData name="Lucas Jellema" userId="7e183fbb-84e0-44b3-9b03-0792bc8d162b" providerId="ADAL" clId="{B049E4DE-BAD5-4179-BEB5-E7A1E3F585C2}" dt="2023-08-23T06:21:03.657" v="15848" actId="20577"/>
          <ac:spMkLst>
            <pc:docMk/>
            <pc:sldMk cId="3764104012" sldId="13160"/>
            <ac:spMk id="20" creationId="{D5F7F162-6788-5766-1375-6A2B60AD99D0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21" creationId="{D5CC0BE0-3F5E-015F-EF20-554EAE123F8B}"/>
          </ac:spMkLst>
        </pc:spChg>
        <pc:spChg chg="del">
          <ac:chgData name="Lucas Jellema" userId="7e183fbb-84e0-44b3-9b03-0792bc8d162b" providerId="ADAL" clId="{B049E4DE-BAD5-4179-BEB5-E7A1E3F585C2}" dt="2023-08-05T07:09:37.203" v="8061" actId="478"/>
          <ac:spMkLst>
            <pc:docMk/>
            <pc:sldMk cId="3764104012" sldId="13160"/>
            <ac:spMk id="24" creationId="{A2940BE7-FF3E-3EEA-B178-7439FA16EA28}"/>
          </ac:spMkLst>
        </pc:spChg>
        <pc:picChg chg="add mod">
          <ac:chgData name="Lucas Jellema" userId="7e183fbb-84e0-44b3-9b03-0792bc8d162b" providerId="ADAL" clId="{B049E4DE-BAD5-4179-BEB5-E7A1E3F585C2}" dt="2023-08-05T07:21:19.697" v="8562" actId="1440"/>
          <ac:picMkLst>
            <pc:docMk/>
            <pc:sldMk cId="3764104012" sldId="13160"/>
            <ac:picMk id="23" creationId="{1971EAF3-FDBA-C42E-3405-CF95AF52C2DD}"/>
          </ac:picMkLst>
        </pc:picChg>
      </pc:sldChg>
      <pc:sldChg chg="addSp modSp new mod">
        <pc:chgData name="Lucas Jellema" userId="7e183fbb-84e0-44b3-9b03-0792bc8d162b" providerId="ADAL" clId="{B049E4DE-BAD5-4179-BEB5-E7A1E3F585C2}" dt="2023-08-20T20:21:49.052" v="13982" actId="1076"/>
        <pc:sldMkLst>
          <pc:docMk/>
          <pc:sldMk cId="1769093689" sldId="13161"/>
        </pc:sldMkLst>
        <pc:spChg chg="mod">
          <ac:chgData name="Lucas Jellema" userId="7e183fbb-84e0-44b3-9b03-0792bc8d162b" providerId="ADAL" clId="{B049E4DE-BAD5-4179-BEB5-E7A1E3F585C2}" dt="2023-08-05T07:26:45.425" v="8652" actId="20577"/>
          <ac:spMkLst>
            <pc:docMk/>
            <pc:sldMk cId="1769093689" sldId="13161"/>
            <ac:spMk id="3" creationId="{DDFAC6A2-83C6-45F6-381D-D31ECBA72018}"/>
          </ac:spMkLst>
        </pc:spChg>
        <pc:spChg chg="mod">
          <ac:chgData name="Lucas Jellema" userId="7e183fbb-84e0-44b3-9b03-0792bc8d162b" providerId="ADAL" clId="{B049E4DE-BAD5-4179-BEB5-E7A1E3F585C2}" dt="2023-08-20T20:19:47.718" v="13978" actId="14100"/>
          <ac:spMkLst>
            <pc:docMk/>
            <pc:sldMk cId="1769093689" sldId="13161"/>
            <ac:spMk id="4" creationId="{6DF83952-0067-7055-444E-EFAFDCB7B92E}"/>
          </ac:spMkLst>
        </pc:spChg>
        <pc:picChg chg="add mod">
          <ac:chgData name="Lucas Jellema" userId="7e183fbb-84e0-44b3-9b03-0792bc8d162b" providerId="ADAL" clId="{B049E4DE-BAD5-4179-BEB5-E7A1E3F585C2}" dt="2023-08-20T20:21:49.052" v="13982" actId="1076"/>
          <ac:picMkLst>
            <pc:docMk/>
            <pc:sldMk cId="1769093689" sldId="13161"/>
            <ac:picMk id="7" creationId="{C23DCB14-2F69-CCFD-1D12-07FBB7D1CB2E}"/>
          </ac:picMkLst>
        </pc:picChg>
        <pc:picChg chg="add mod">
          <ac:chgData name="Lucas Jellema" userId="7e183fbb-84e0-44b3-9b03-0792bc8d162b" providerId="ADAL" clId="{B049E4DE-BAD5-4179-BEB5-E7A1E3F585C2}" dt="2023-08-20T20:19:43.028" v="13977" actId="14100"/>
          <ac:picMkLst>
            <pc:docMk/>
            <pc:sldMk cId="1769093689" sldId="13161"/>
            <ac:picMk id="1026" creationId="{11E33B07-A696-5AB3-24DD-CD6DF0F11E6E}"/>
          </ac:picMkLst>
        </pc:picChg>
        <pc:picChg chg="add mod">
          <ac:chgData name="Lucas Jellema" userId="7e183fbb-84e0-44b3-9b03-0792bc8d162b" providerId="ADAL" clId="{B049E4DE-BAD5-4179-BEB5-E7A1E3F585C2}" dt="2023-08-20T20:21:28.609" v="13980" actId="1076"/>
          <ac:picMkLst>
            <pc:docMk/>
            <pc:sldMk cId="1769093689" sldId="13161"/>
            <ac:picMk id="1028" creationId="{F0C4DBDC-5FBE-6A0B-6C76-7F99C32FEC7D}"/>
          </ac:picMkLst>
        </pc:picChg>
      </pc:sldChg>
      <pc:sldChg chg="modSp add mod">
        <pc:chgData name="Lucas Jellema" userId="7e183fbb-84e0-44b3-9b03-0792bc8d162b" providerId="ADAL" clId="{B049E4DE-BAD5-4179-BEB5-E7A1E3F585C2}" dt="2023-08-06T06:01:43.261" v="9306" actId="20577"/>
        <pc:sldMkLst>
          <pc:docMk/>
          <pc:sldMk cId="1788831412" sldId="13162"/>
        </pc:sldMkLst>
        <pc:spChg chg="mod">
          <ac:chgData name="Lucas Jellema" userId="7e183fbb-84e0-44b3-9b03-0792bc8d162b" providerId="ADAL" clId="{B049E4DE-BAD5-4179-BEB5-E7A1E3F585C2}" dt="2023-08-06T06:01:43.261" v="9306" actId="20577"/>
          <ac:spMkLst>
            <pc:docMk/>
            <pc:sldMk cId="1788831412" sldId="13162"/>
            <ac:spMk id="4" creationId="{25E9A757-0F5D-E7CD-6CF8-BE0CF63D4ABE}"/>
          </ac:spMkLst>
        </pc:spChg>
      </pc:sldChg>
      <pc:sldChg chg="addSp modSp add mod modAnim">
        <pc:chgData name="Lucas Jellema" userId="7e183fbb-84e0-44b3-9b03-0792bc8d162b" providerId="ADAL" clId="{B049E4DE-BAD5-4179-BEB5-E7A1E3F585C2}" dt="2023-08-06T06:01:31.816" v="9305" actId="20577"/>
        <pc:sldMkLst>
          <pc:docMk/>
          <pc:sldMk cId="2262105471" sldId="13163"/>
        </pc:sldMkLst>
        <pc:spChg chg="mod">
          <ac:chgData name="Lucas Jellema" userId="7e183fbb-84e0-44b3-9b03-0792bc8d162b" providerId="ADAL" clId="{B049E4DE-BAD5-4179-BEB5-E7A1E3F585C2}" dt="2023-08-06T06:01:31.816" v="9305" actId="20577"/>
          <ac:spMkLst>
            <pc:docMk/>
            <pc:sldMk cId="2262105471" sldId="13163"/>
            <ac:spMk id="3" creationId="{3C9A669C-9283-4661-E4A6-9FC6AAB3A903}"/>
          </ac:spMkLst>
        </pc:spChg>
        <pc:spChg chg="mod">
          <ac:chgData name="Lucas Jellema" userId="7e183fbb-84e0-44b3-9b03-0792bc8d162b" providerId="ADAL" clId="{B049E4DE-BAD5-4179-BEB5-E7A1E3F585C2}" dt="2023-08-06T06:01:19.726" v="9279" actId="20577"/>
          <ac:spMkLst>
            <pc:docMk/>
            <pc:sldMk cId="2262105471" sldId="13163"/>
            <ac:spMk id="4" creationId="{25E9A757-0F5D-E7CD-6CF8-BE0CF63D4ABE}"/>
          </ac:spMkLst>
        </pc:spChg>
        <pc:spChg chg="mod">
          <ac:chgData name="Lucas Jellema" userId="7e183fbb-84e0-44b3-9b03-0792bc8d162b" providerId="ADAL" clId="{B049E4DE-BAD5-4179-BEB5-E7A1E3F585C2}" dt="2023-08-06T05:58:46.573" v="9258" actId="20577"/>
          <ac:spMkLst>
            <pc:docMk/>
            <pc:sldMk cId="2262105471" sldId="13163"/>
            <ac:spMk id="9" creationId="{D30C1D16-637E-7095-FC5E-C5173ECB3F20}"/>
          </ac:spMkLst>
        </pc:spChg>
        <pc:spChg chg="add mod">
          <ac:chgData name="Lucas Jellema" userId="7e183fbb-84e0-44b3-9b03-0792bc8d162b" providerId="ADAL" clId="{B049E4DE-BAD5-4179-BEB5-E7A1E3F585C2}" dt="2023-08-06T05:58:12.099" v="9248" actId="1076"/>
          <ac:spMkLst>
            <pc:docMk/>
            <pc:sldMk cId="2262105471" sldId="13163"/>
            <ac:spMk id="11" creationId="{9AD4A993-D3CD-F8B7-92A6-DCE5FDD78C38}"/>
          </ac:spMkLst>
        </pc:spChg>
        <pc:spChg chg="mod">
          <ac:chgData name="Lucas Jellema" userId="7e183fbb-84e0-44b3-9b03-0792bc8d162b" providerId="ADAL" clId="{B049E4DE-BAD5-4179-BEB5-E7A1E3F585C2}" dt="2023-08-06T05:56:25.810" v="9236" actId="20577"/>
          <ac:spMkLst>
            <pc:docMk/>
            <pc:sldMk cId="2262105471" sldId="13163"/>
            <ac:spMk id="15" creationId="{9087E6C8-88C0-CD45-DD4F-1E3FC0D86530}"/>
          </ac:spMkLst>
        </pc:spChg>
        <pc:spChg chg="add mod">
          <ac:chgData name="Lucas Jellema" userId="7e183fbb-84e0-44b3-9b03-0792bc8d162b" providerId="ADAL" clId="{B049E4DE-BAD5-4179-BEB5-E7A1E3F585C2}" dt="2023-08-06T05:59:07.559" v="9261" actId="1076"/>
          <ac:spMkLst>
            <pc:docMk/>
            <pc:sldMk cId="2262105471" sldId="13163"/>
            <ac:spMk id="16" creationId="{9BCDB2D3-E6E8-5E49-6644-6D3754412F37}"/>
          </ac:spMkLst>
        </pc:spChg>
        <pc:spChg chg="add mod">
          <ac:chgData name="Lucas Jellema" userId="7e183fbb-84e0-44b3-9b03-0792bc8d162b" providerId="ADAL" clId="{B049E4DE-BAD5-4179-BEB5-E7A1E3F585C2}" dt="2023-08-06T06:00:09.312" v="9270" actId="1076"/>
          <ac:spMkLst>
            <pc:docMk/>
            <pc:sldMk cId="2262105471" sldId="13163"/>
            <ac:spMk id="20" creationId="{EDC94015-20E6-7269-CF33-1D5C9158A857}"/>
          </ac:spMkLst>
        </pc:spChg>
        <pc:spChg chg="add mod">
          <ac:chgData name="Lucas Jellema" userId="7e183fbb-84e0-44b3-9b03-0792bc8d162b" providerId="ADAL" clId="{B049E4DE-BAD5-4179-BEB5-E7A1E3F585C2}" dt="2023-08-06T06:01:13.685" v="9278" actId="20577"/>
          <ac:spMkLst>
            <pc:docMk/>
            <pc:sldMk cId="2262105471" sldId="13163"/>
            <ac:spMk id="21" creationId="{39C65B48-518C-EB86-8264-FD88539D6EAE}"/>
          </ac:spMkLst>
        </pc:spChg>
      </pc:sldChg>
      <pc:sldChg chg="addSp delSp modSp add mod ord modAnim">
        <pc:chgData name="Lucas Jellema" userId="7e183fbb-84e0-44b3-9b03-0792bc8d162b" providerId="ADAL" clId="{B049E4DE-BAD5-4179-BEB5-E7A1E3F585C2}" dt="2023-08-06T06:16:31.485" v="9438"/>
        <pc:sldMkLst>
          <pc:docMk/>
          <pc:sldMk cId="576968605" sldId="13164"/>
        </pc:sldMkLst>
        <pc:spChg chg="mod">
          <ac:chgData name="Lucas Jellema" userId="7e183fbb-84e0-44b3-9b03-0792bc8d162b" providerId="ADAL" clId="{B049E4DE-BAD5-4179-BEB5-E7A1E3F585C2}" dt="2023-08-06T06:12:48.947" v="9388" actId="20577"/>
          <ac:spMkLst>
            <pc:docMk/>
            <pc:sldMk cId="576968605" sldId="13164"/>
            <ac:spMk id="3" creationId="{3C9A669C-9283-4661-E4A6-9FC6AAB3A903}"/>
          </ac:spMkLst>
        </pc:spChg>
        <pc:spChg chg="del">
          <ac:chgData name="Lucas Jellema" userId="7e183fbb-84e0-44b3-9b03-0792bc8d162b" providerId="ADAL" clId="{B049E4DE-BAD5-4179-BEB5-E7A1E3F585C2}" dt="2023-08-06T06:13:10.938" v="9390" actId="478"/>
          <ac:spMkLst>
            <pc:docMk/>
            <pc:sldMk cId="576968605" sldId="13164"/>
            <ac:spMk id="4" creationId="{54E87E11-AB62-6947-1E8B-6184F4286F2C}"/>
          </ac:spMkLst>
        </pc:spChg>
        <pc:spChg chg="mod">
          <ac:chgData name="Lucas Jellema" userId="7e183fbb-84e0-44b3-9b03-0792bc8d162b" providerId="ADAL" clId="{B049E4DE-BAD5-4179-BEB5-E7A1E3F585C2}" dt="2023-08-06T06:13:38.207" v="9395" actId="14100"/>
          <ac:spMkLst>
            <pc:docMk/>
            <pc:sldMk cId="576968605" sldId="13164"/>
            <ac:spMk id="10" creationId="{0AE08B4B-BC98-896D-58E5-C28F42AB05F0}"/>
          </ac:spMkLst>
        </pc:spChg>
        <pc:spChg chg="add mod">
          <ac:chgData name="Lucas Jellema" userId="7e183fbb-84e0-44b3-9b03-0792bc8d162b" providerId="ADAL" clId="{B049E4DE-BAD5-4179-BEB5-E7A1E3F585C2}" dt="2023-08-06T06:15:49.217" v="9434" actId="108"/>
          <ac:spMkLst>
            <pc:docMk/>
            <pc:sldMk cId="576968605" sldId="13164"/>
            <ac:spMk id="11" creationId="{2AD230E0-0757-EBEB-8B26-400DA33247DB}"/>
          </ac:spMkLst>
        </pc:spChg>
        <pc:spChg chg="del">
          <ac:chgData name="Lucas Jellema" userId="7e183fbb-84e0-44b3-9b03-0792bc8d162b" providerId="ADAL" clId="{B049E4DE-BAD5-4179-BEB5-E7A1E3F585C2}" dt="2023-08-06T06:13:22.499" v="9392" actId="478"/>
          <ac:spMkLst>
            <pc:docMk/>
            <pc:sldMk cId="576968605" sldId="13164"/>
            <ac:spMk id="20" creationId="{5CADEAC8-369D-68BF-3C34-37028DCABE8F}"/>
          </ac:spMkLst>
        </pc:spChg>
        <pc:spChg chg="del mod">
          <ac:chgData name="Lucas Jellema" userId="7e183fbb-84e0-44b3-9b03-0792bc8d162b" providerId="ADAL" clId="{B049E4DE-BAD5-4179-BEB5-E7A1E3F585C2}" dt="2023-08-06T06:13:22.499" v="9392" actId="478"/>
          <ac:spMkLst>
            <pc:docMk/>
            <pc:sldMk cId="576968605" sldId="13164"/>
            <ac:spMk id="21" creationId="{02E7E9D9-D68B-4310-58F2-BE0A21E4F61E}"/>
          </ac:spMkLst>
        </pc:spChg>
        <pc:spChg chg="del mod">
          <ac:chgData name="Lucas Jellema" userId="7e183fbb-84e0-44b3-9b03-0792bc8d162b" providerId="ADAL" clId="{B049E4DE-BAD5-4179-BEB5-E7A1E3F585C2}" dt="2023-08-06T06:13:22.499" v="9392" actId="478"/>
          <ac:spMkLst>
            <pc:docMk/>
            <pc:sldMk cId="576968605" sldId="13164"/>
            <ac:spMk id="22" creationId="{0DE40C35-66E1-C5D4-6696-A82877162E7E}"/>
          </ac:spMkLst>
        </pc:spChg>
        <pc:spChg chg="del">
          <ac:chgData name="Lucas Jellema" userId="7e183fbb-84e0-44b3-9b03-0792bc8d162b" providerId="ADAL" clId="{B049E4DE-BAD5-4179-BEB5-E7A1E3F585C2}" dt="2023-08-06T06:13:10.938" v="9390" actId="478"/>
          <ac:spMkLst>
            <pc:docMk/>
            <pc:sldMk cId="576968605" sldId="13164"/>
            <ac:spMk id="23" creationId="{EDCA3FE7-4638-FDB1-9DB3-FE9052B91865}"/>
          </ac:spMkLst>
        </pc:spChg>
        <pc:spChg chg="add mod">
          <ac:chgData name="Lucas Jellema" userId="7e183fbb-84e0-44b3-9b03-0792bc8d162b" providerId="ADAL" clId="{B049E4DE-BAD5-4179-BEB5-E7A1E3F585C2}" dt="2023-08-06T06:14:03.806" v="9407" actId="1076"/>
          <ac:spMkLst>
            <pc:docMk/>
            <pc:sldMk cId="576968605" sldId="13164"/>
            <ac:spMk id="26" creationId="{DDE0255B-2FCA-85BD-46B3-88BBD7F26CC3}"/>
          </ac:spMkLst>
        </pc:spChg>
        <pc:spChg chg="add mod">
          <ac:chgData name="Lucas Jellema" userId="7e183fbb-84e0-44b3-9b03-0792bc8d162b" providerId="ADAL" clId="{B049E4DE-BAD5-4179-BEB5-E7A1E3F585C2}" dt="2023-08-06T06:15:02.669" v="9429" actId="14100"/>
          <ac:spMkLst>
            <pc:docMk/>
            <pc:sldMk cId="576968605" sldId="13164"/>
            <ac:spMk id="32" creationId="{63CDD8CC-EDEC-3BE0-D2BC-1E5BE7D70C15}"/>
          </ac:spMkLst>
        </pc:spChg>
        <pc:spChg chg="add mod">
          <ac:chgData name="Lucas Jellema" userId="7e183fbb-84e0-44b3-9b03-0792bc8d162b" providerId="ADAL" clId="{B049E4DE-BAD5-4179-BEB5-E7A1E3F585C2}" dt="2023-08-06T06:15:31.047" v="9431"/>
          <ac:spMkLst>
            <pc:docMk/>
            <pc:sldMk cId="576968605" sldId="13164"/>
            <ac:spMk id="33" creationId="{DA5653A3-6B27-467E-4E8C-1343AB8F812F}"/>
          </ac:spMkLst>
        </pc:spChg>
        <pc:spChg chg="add mod">
          <ac:chgData name="Lucas Jellema" userId="7e183fbb-84e0-44b3-9b03-0792bc8d162b" providerId="ADAL" clId="{B049E4DE-BAD5-4179-BEB5-E7A1E3F585C2}" dt="2023-08-06T06:15:58.789" v="9435" actId="108"/>
          <ac:spMkLst>
            <pc:docMk/>
            <pc:sldMk cId="576968605" sldId="13164"/>
            <ac:spMk id="34" creationId="{36A92A25-0307-4D18-D2AD-13329A4430AD}"/>
          </ac:spMkLst>
        </pc:spChg>
        <pc:picChg chg="del">
          <ac:chgData name="Lucas Jellema" userId="7e183fbb-84e0-44b3-9b03-0792bc8d162b" providerId="ADAL" clId="{B049E4DE-BAD5-4179-BEB5-E7A1E3F585C2}" dt="2023-08-06T06:13:05.321" v="9389" actId="478"/>
          <ac:picMkLst>
            <pc:docMk/>
            <pc:sldMk cId="576968605" sldId="13164"/>
            <ac:picMk id="16" creationId="{C6C0A20E-B14B-9943-4618-2A6C100AD466}"/>
          </ac:picMkLst>
        </pc:picChg>
        <pc:cxnChg chg="del">
          <ac:chgData name="Lucas Jellema" userId="7e183fbb-84e0-44b3-9b03-0792bc8d162b" providerId="ADAL" clId="{B049E4DE-BAD5-4179-BEB5-E7A1E3F585C2}" dt="2023-08-06T06:13:22.499" v="9392" actId="478"/>
          <ac:cxnSpMkLst>
            <pc:docMk/>
            <pc:sldMk cId="576968605" sldId="13164"/>
            <ac:cxnSpMk id="24" creationId="{6459278F-638D-D0FC-681A-BF5528D2ED08}"/>
          </ac:cxnSpMkLst>
        </pc:cxnChg>
        <pc:cxnChg chg="del mod">
          <ac:chgData name="Lucas Jellema" userId="7e183fbb-84e0-44b3-9b03-0792bc8d162b" providerId="ADAL" clId="{B049E4DE-BAD5-4179-BEB5-E7A1E3F585C2}" dt="2023-08-06T06:13:22.499" v="9392" actId="478"/>
          <ac:cxnSpMkLst>
            <pc:docMk/>
            <pc:sldMk cId="576968605" sldId="13164"/>
            <ac:cxnSpMk id="25" creationId="{4EFC66C8-972D-390A-34C3-512DA793841D}"/>
          </ac:cxnSpMkLst>
        </pc:cxnChg>
        <pc:cxnChg chg="del mod">
          <ac:chgData name="Lucas Jellema" userId="7e183fbb-84e0-44b3-9b03-0792bc8d162b" providerId="ADAL" clId="{B049E4DE-BAD5-4179-BEB5-E7A1E3F585C2}" dt="2023-08-06T06:13:22.499" v="9392" actId="478"/>
          <ac:cxnSpMkLst>
            <pc:docMk/>
            <pc:sldMk cId="576968605" sldId="13164"/>
            <ac:cxnSpMk id="28" creationId="{40960E21-F5E9-4232-868B-6219C213B79A}"/>
          </ac:cxnSpMkLst>
        </pc:cxnChg>
        <pc:cxnChg chg="add mod">
          <ac:chgData name="Lucas Jellema" userId="7e183fbb-84e0-44b3-9b03-0792bc8d162b" providerId="ADAL" clId="{B049E4DE-BAD5-4179-BEB5-E7A1E3F585C2}" dt="2023-08-06T06:14:28.049" v="9412" actId="693"/>
          <ac:cxnSpMkLst>
            <pc:docMk/>
            <pc:sldMk cId="576968605" sldId="13164"/>
            <ac:cxnSpMk id="29" creationId="{0584DA8E-E419-D5A6-9D26-E45CED8C8784}"/>
          </ac:cxnSpMkLst>
        </pc:cxnChg>
        <pc:cxnChg chg="del mod">
          <ac:chgData name="Lucas Jellema" userId="7e183fbb-84e0-44b3-9b03-0792bc8d162b" providerId="ADAL" clId="{B049E4DE-BAD5-4179-BEB5-E7A1E3F585C2}" dt="2023-08-06T06:13:22.499" v="9392" actId="478"/>
          <ac:cxnSpMkLst>
            <pc:docMk/>
            <pc:sldMk cId="576968605" sldId="13164"/>
            <ac:cxnSpMk id="30" creationId="{6AA4592E-0E11-E4E8-29C1-416E2BAF2395}"/>
          </ac:cxnSpMkLst>
        </pc:cxnChg>
      </pc:sldChg>
      <pc:sldChg chg="modSp add mod ord">
        <pc:chgData name="Lucas Jellema" userId="7e183fbb-84e0-44b3-9b03-0792bc8d162b" providerId="ADAL" clId="{B049E4DE-BAD5-4179-BEB5-E7A1E3F585C2}" dt="2023-08-21T05:23:29.629" v="13992" actId="6549"/>
        <pc:sldMkLst>
          <pc:docMk/>
          <pc:sldMk cId="1318992908" sldId="13165"/>
        </pc:sldMkLst>
        <pc:spChg chg="mod">
          <ac:chgData name="Lucas Jellema" userId="7e183fbb-84e0-44b3-9b03-0792bc8d162b" providerId="ADAL" clId="{B049E4DE-BAD5-4179-BEB5-E7A1E3F585C2}" dt="2023-08-21T05:23:29.629" v="13992" actId="6549"/>
          <ac:spMkLst>
            <pc:docMk/>
            <pc:sldMk cId="1318992908" sldId="13165"/>
            <ac:spMk id="4" creationId="{F50BC05F-3B5E-5635-C112-37147D23D812}"/>
          </ac:spMkLst>
        </pc:spChg>
      </pc:sldChg>
      <pc:sldChg chg="addSp delSp modSp add mod delAnim modAnim">
        <pc:chgData name="Lucas Jellema" userId="7e183fbb-84e0-44b3-9b03-0792bc8d162b" providerId="ADAL" clId="{B049E4DE-BAD5-4179-BEB5-E7A1E3F585C2}" dt="2023-08-06T08:42:07.720" v="9621"/>
        <pc:sldMkLst>
          <pc:docMk/>
          <pc:sldMk cId="2895923274" sldId="13166"/>
        </pc:sldMkLst>
        <pc:spChg chg="mod">
          <ac:chgData name="Lucas Jellema" userId="7e183fbb-84e0-44b3-9b03-0792bc8d162b" providerId="ADAL" clId="{B049E4DE-BAD5-4179-BEB5-E7A1E3F585C2}" dt="2023-08-06T06:24:11.976" v="9515" actId="20577"/>
          <ac:spMkLst>
            <pc:docMk/>
            <pc:sldMk cId="2895923274" sldId="13166"/>
            <ac:spMk id="3" creationId="{3D1FBC44-A827-FCE4-2D1B-1AA9FD6BD39D}"/>
          </ac:spMkLst>
        </pc:spChg>
        <pc:spChg chg="add mod">
          <ac:chgData name="Lucas Jellema" userId="7e183fbb-84e0-44b3-9b03-0792bc8d162b" providerId="ADAL" clId="{B049E4DE-BAD5-4179-BEB5-E7A1E3F585C2}" dt="2023-08-06T06:31:00.535" v="9548" actId="13822"/>
          <ac:spMkLst>
            <pc:docMk/>
            <pc:sldMk cId="2895923274" sldId="13166"/>
            <ac:spMk id="9" creationId="{95562266-16B4-612B-87B1-5AC4FB802206}"/>
          </ac:spMkLst>
        </pc:spChg>
        <pc:spChg chg="mod">
          <ac:chgData name="Lucas Jellema" userId="7e183fbb-84e0-44b3-9b03-0792bc8d162b" providerId="ADAL" clId="{B049E4DE-BAD5-4179-BEB5-E7A1E3F585C2}" dt="2023-08-06T06:30:34.913" v="9545" actId="20577"/>
          <ac:spMkLst>
            <pc:docMk/>
            <pc:sldMk cId="2895923274" sldId="13166"/>
            <ac:spMk id="15" creationId="{3CBAA366-D87D-85C5-1A25-6F592A65DBB4}"/>
          </ac:spMkLst>
        </pc:spChg>
        <pc:spChg chg="del">
          <ac:chgData name="Lucas Jellema" userId="7e183fbb-84e0-44b3-9b03-0792bc8d162b" providerId="ADAL" clId="{B049E4DE-BAD5-4179-BEB5-E7A1E3F585C2}" dt="2023-08-06T06:25:06.055" v="9537" actId="478"/>
          <ac:spMkLst>
            <pc:docMk/>
            <pc:sldMk cId="2895923274" sldId="13166"/>
            <ac:spMk id="21" creationId="{91BCAA8E-71C3-C784-E0E6-256B27959233}"/>
          </ac:spMkLst>
        </pc:spChg>
        <pc:spChg chg="add mod">
          <ac:chgData name="Lucas Jellema" userId="7e183fbb-84e0-44b3-9b03-0792bc8d162b" providerId="ADAL" clId="{B049E4DE-BAD5-4179-BEB5-E7A1E3F585C2}" dt="2023-08-06T08:39:00.193" v="9593" actId="14100"/>
          <ac:spMkLst>
            <pc:docMk/>
            <pc:sldMk cId="2895923274" sldId="13166"/>
            <ac:spMk id="26" creationId="{6468E8AB-6692-CA81-C489-A0DC3DDB6AB5}"/>
          </ac:spMkLst>
        </pc:spChg>
        <pc:spChg chg="add mod">
          <ac:chgData name="Lucas Jellema" userId="7e183fbb-84e0-44b3-9b03-0792bc8d162b" providerId="ADAL" clId="{B049E4DE-BAD5-4179-BEB5-E7A1E3F585C2}" dt="2023-08-06T08:39:58.454" v="9606" actId="1035"/>
          <ac:spMkLst>
            <pc:docMk/>
            <pc:sldMk cId="2895923274" sldId="13166"/>
            <ac:spMk id="34" creationId="{39DAACE0-7BDC-3688-27B3-EDD187A15B74}"/>
          </ac:spMkLst>
        </pc:spChg>
        <pc:spChg chg="del">
          <ac:chgData name="Lucas Jellema" userId="7e183fbb-84e0-44b3-9b03-0792bc8d162b" providerId="ADAL" clId="{B049E4DE-BAD5-4179-BEB5-E7A1E3F585C2}" dt="2023-08-06T06:24:24.424" v="9516" actId="478"/>
          <ac:spMkLst>
            <pc:docMk/>
            <pc:sldMk cId="2895923274" sldId="13166"/>
            <ac:spMk id="35" creationId="{9E15003A-0A69-3155-8724-8AE4F561CF6C}"/>
          </ac:spMkLst>
        </pc:spChg>
        <pc:spChg chg="add mod">
          <ac:chgData name="Lucas Jellema" userId="7e183fbb-84e0-44b3-9b03-0792bc8d162b" providerId="ADAL" clId="{B049E4DE-BAD5-4179-BEB5-E7A1E3F585C2}" dt="2023-08-06T08:38:32.848" v="9579" actId="108"/>
          <ac:spMkLst>
            <pc:docMk/>
            <pc:sldMk cId="2895923274" sldId="13166"/>
            <ac:spMk id="36" creationId="{BCA5C811-5911-19ED-C728-09D1F8A2D5DA}"/>
          </ac:spMkLst>
        </pc:spChg>
        <pc:spChg chg="add mod">
          <ac:chgData name="Lucas Jellema" userId="7e183fbb-84e0-44b3-9b03-0792bc8d162b" providerId="ADAL" clId="{B049E4DE-BAD5-4179-BEB5-E7A1E3F585C2}" dt="2023-08-06T08:39:44.617" v="9596" actId="108"/>
          <ac:spMkLst>
            <pc:docMk/>
            <pc:sldMk cId="2895923274" sldId="13166"/>
            <ac:spMk id="37" creationId="{F75DC29B-D3BC-77E7-0BDC-642E9CBCD747}"/>
          </ac:spMkLst>
        </pc:spChg>
        <pc:spChg chg="add mod">
          <ac:chgData name="Lucas Jellema" userId="7e183fbb-84e0-44b3-9b03-0792bc8d162b" providerId="ADAL" clId="{B049E4DE-BAD5-4179-BEB5-E7A1E3F585C2}" dt="2023-08-06T08:40:50.577" v="9612" actId="1582"/>
          <ac:spMkLst>
            <pc:docMk/>
            <pc:sldMk cId="2895923274" sldId="13166"/>
            <ac:spMk id="38" creationId="{9883371F-9455-15DF-3AD1-093C68AD68B0}"/>
          </ac:spMkLst>
        </pc:spChg>
        <pc:spChg chg="add mod">
          <ac:chgData name="Lucas Jellema" userId="7e183fbb-84e0-44b3-9b03-0792bc8d162b" providerId="ADAL" clId="{B049E4DE-BAD5-4179-BEB5-E7A1E3F585C2}" dt="2023-08-06T08:41:02.149" v="9616" actId="14100"/>
          <ac:spMkLst>
            <pc:docMk/>
            <pc:sldMk cId="2895923274" sldId="13166"/>
            <ac:spMk id="39" creationId="{7EF1C275-B7B2-0940-04DA-E2E2568EECBB}"/>
          </ac:spMkLst>
        </pc:spChg>
        <pc:picChg chg="add mod">
          <ac:chgData name="Lucas Jellema" userId="7e183fbb-84e0-44b3-9b03-0792bc8d162b" providerId="ADAL" clId="{B049E4DE-BAD5-4179-BEB5-E7A1E3F585C2}" dt="2023-08-06T06:30:27.166" v="9543" actId="1440"/>
          <ac:picMkLst>
            <pc:docMk/>
            <pc:sldMk cId="2895923274" sldId="13166"/>
            <ac:picMk id="7" creationId="{C543436A-8F29-082E-DB9B-28C2ED3122DA}"/>
          </ac:picMkLst>
        </pc:picChg>
        <pc:picChg chg="del">
          <ac:chgData name="Lucas Jellema" userId="7e183fbb-84e0-44b3-9b03-0792bc8d162b" providerId="ADAL" clId="{B049E4DE-BAD5-4179-BEB5-E7A1E3F585C2}" dt="2023-08-06T06:28:14.550" v="9539" actId="478"/>
          <ac:picMkLst>
            <pc:docMk/>
            <pc:sldMk cId="2895923274" sldId="13166"/>
            <ac:picMk id="8" creationId="{ADBDC58D-8A5F-9A8F-1A4B-36EE1418FDD4}"/>
          </ac:picMkLst>
        </pc:picChg>
        <pc:picChg chg="del">
          <ac:chgData name="Lucas Jellema" userId="7e183fbb-84e0-44b3-9b03-0792bc8d162b" providerId="ADAL" clId="{B049E4DE-BAD5-4179-BEB5-E7A1E3F585C2}" dt="2023-08-06T06:24:35.151" v="9517" actId="478"/>
          <ac:picMkLst>
            <pc:docMk/>
            <pc:sldMk cId="2895923274" sldId="13166"/>
            <ac:picMk id="10" creationId="{A26FDBDE-8F6F-ADB8-5FBF-9D17943463BB}"/>
          </ac:picMkLst>
        </pc:picChg>
        <pc:cxnChg chg="add mod">
          <ac:chgData name="Lucas Jellema" userId="7e183fbb-84e0-44b3-9b03-0792bc8d162b" providerId="ADAL" clId="{B049E4DE-BAD5-4179-BEB5-E7A1E3F585C2}" dt="2023-08-06T08:39:23.819" v="9594"/>
          <ac:cxnSpMkLst>
            <pc:docMk/>
            <pc:sldMk cId="2895923274" sldId="13166"/>
            <ac:cxnSpMk id="31" creationId="{7839D9B5-D119-B289-6C92-21EA47273C53}"/>
          </ac:cxnSpMkLst>
        </pc:cxnChg>
      </pc:sldChg>
      <pc:sldChg chg="addSp modSp new del mod">
        <pc:chgData name="Lucas Jellema" userId="7e183fbb-84e0-44b3-9b03-0792bc8d162b" providerId="ADAL" clId="{B049E4DE-BAD5-4179-BEB5-E7A1E3F585C2}" dt="2023-08-06T16:21:24.676" v="12556" actId="2696"/>
        <pc:sldMkLst>
          <pc:docMk/>
          <pc:sldMk cId="186892073" sldId="13167"/>
        </pc:sldMkLst>
        <pc:spChg chg="mod">
          <ac:chgData name="Lucas Jellema" userId="7e183fbb-84e0-44b3-9b03-0792bc8d162b" providerId="ADAL" clId="{B049E4DE-BAD5-4179-BEB5-E7A1E3F585C2}" dt="2023-08-06T09:05:00.069" v="9648" actId="20577"/>
          <ac:spMkLst>
            <pc:docMk/>
            <pc:sldMk cId="186892073" sldId="13167"/>
            <ac:spMk id="3" creationId="{9DE7FA94-A532-9277-F51E-C017FB67AABA}"/>
          </ac:spMkLst>
        </pc:spChg>
        <pc:spChg chg="mod">
          <ac:chgData name="Lucas Jellema" userId="7e183fbb-84e0-44b3-9b03-0792bc8d162b" providerId="ADAL" clId="{B049E4DE-BAD5-4179-BEB5-E7A1E3F585C2}" dt="2023-08-06T09:08:36.276" v="9962" actId="20577"/>
          <ac:spMkLst>
            <pc:docMk/>
            <pc:sldMk cId="186892073" sldId="13167"/>
            <ac:spMk id="4" creationId="{3D621E81-5F26-F0C3-8FBB-69D9714778D6}"/>
          </ac:spMkLst>
        </pc:spChg>
        <pc:spChg chg="add mod">
          <ac:chgData name="Lucas Jellema" userId="7e183fbb-84e0-44b3-9b03-0792bc8d162b" providerId="ADAL" clId="{B049E4DE-BAD5-4179-BEB5-E7A1E3F585C2}" dt="2023-08-06T09:10:03.144" v="10090" actId="20577"/>
          <ac:spMkLst>
            <pc:docMk/>
            <pc:sldMk cId="186892073" sldId="13167"/>
            <ac:spMk id="7" creationId="{7E9F1F10-7F24-0B6A-6301-ABE61D4BA929}"/>
          </ac:spMkLst>
        </pc:spChg>
        <pc:picChg chg="add mod">
          <ac:chgData name="Lucas Jellema" userId="7e183fbb-84e0-44b3-9b03-0792bc8d162b" providerId="ADAL" clId="{B049E4DE-BAD5-4179-BEB5-E7A1E3F585C2}" dt="2023-08-06T09:13:41.932" v="10103" actId="1076"/>
          <ac:picMkLst>
            <pc:docMk/>
            <pc:sldMk cId="186892073" sldId="13167"/>
            <ac:picMk id="8" creationId="{19729C9D-F473-3DE4-E1EA-0FF151A380BD}"/>
          </ac:picMkLst>
        </pc:picChg>
        <pc:picChg chg="add mod">
          <ac:chgData name="Lucas Jellema" userId="7e183fbb-84e0-44b3-9b03-0792bc8d162b" providerId="ADAL" clId="{B049E4DE-BAD5-4179-BEB5-E7A1E3F585C2}" dt="2023-08-06T09:13:49.069" v="10107" actId="1076"/>
          <ac:picMkLst>
            <pc:docMk/>
            <pc:sldMk cId="186892073" sldId="13167"/>
            <ac:picMk id="10" creationId="{951C5F6C-D85D-0317-501C-FDEEF3B91DFA}"/>
          </ac:picMkLst>
        </pc:picChg>
        <pc:picChg chg="add mod">
          <ac:chgData name="Lucas Jellema" userId="7e183fbb-84e0-44b3-9b03-0792bc8d162b" providerId="ADAL" clId="{B049E4DE-BAD5-4179-BEB5-E7A1E3F585C2}" dt="2023-08-06T09:13:50.945" v="10108" actId="1076"/>
          <ac:picMkLst>
            <pc:docMk/>
            <pc:sldMk cId="186892073" sldId="13167"/>
            <ac:picMk id="12" creationId="{54DAB1DE-EC6A-A19C-64E5-F2DACEFBDABA}"/>
          </ac:picMkLst>
        </pc:picChg>
        <pc:picChg chg="add mod">
          <ac:chgData name="Lucas Jellema" userId="7e183fbb-84e0-44b3-9b03-0792bc8d162b" providerId="ADAL" clId="{B049E4DE-BAD5-4179-BEB5-E7A1E3F585C2}" dt="2023-08-06T09:15:46.322" v="10119" actId="1076"/>
          <ac:picMkLst>
            <pc:docMk/>
            <pc:sldMk cId="186892073" sldId="13167"/>
            <ac:picMk id="14" creationId="{0C0E4062-CB74-5D6A-0E3B-360DDE27D345}"/>
          </ac:picMkLst>
        </pc:picChg>
        <pc:picChg chg="add mod">
          <ac:chgData name="Lucas Jellema" userId="7e183fbb-84e0-44b3-9b03-0792bc8d162b" providerId="ADAL" clId="{B049E4DE-BAD5-4179-BEB5-E7A1E3F585C2}" dt="2023-08-06T09:13:43.977" v="10104" actId="1076"/>
          <ac:picMkLst>
            <pc:docMk/>
            <pc:sldMk cId="186892073" sldId="13167"/>
            <ac:picMk id="2050" creationId="{D9EAF694-89A8-8517-CB76-CC61D7AD33EE}"/>
          </ac:picMkLst>
        </pc:picChg>
        <pc:picChg chg="add mod">
          <ac:chgData name="Lucas Jellema" userId="7e183fbb-84e0-44b3-9b03-0792bc8d162b" providerId="ADAL" clId="{B049E4DE-BAD5-4179-BEB5-E7A1E3F585C2}" dt="2023-08-06T09:14:52.147" v="10116" actId="1076"/>
          <ac:picMkLst>
            <pc:docMk/>
            <pc:sldMk cId="186892073" sldId="13167"/>
            <ac:picMk id="2052" creationId="{F71C66E2-7728-FEDE-4517-98DA9DB5AD40}"/>
          </ac:picMkLst>
        </pc:picChg>
      </pc:sldChg>
      <pc:sldChg chg="addSp modSp add mod modShow">
        <pc:chgData name="Lucas Jellema" userId="7e183fbb-84e0-44b3-9b03-0792bc8d162b" providerId="ADAL" clId="{B049E4DE-BAD5-4179-BEB5-E7A1E3F585C2}" dt="2023-08-07T04:01:04.137" v="12822" actId="11529"/>
        <pc:sldMkLst>
          <pc:docMk/>
          <pc:sldMk cId="1468921875" sldId="13167"/>
        </pc:sldMkLst>
        <pc:spChg chg="mod">
          <ac:chgData name="Lucas Jellema" userId="7e183fbb-84e0-44b3-9b03-0792bc8d162b" providerId="ADAL" clId="{B049E4DE-BAD5-4179-BEB5-E7A1E3F585C2}" dt="2023-08-06T16:29:55.006" v="12723" actId="20577"/>
          <ac:spMkLst>
            <pc:docMk/>
            <pc:sldMk cId="1468921875" sldId="13167"/>
            <ac:spMk id="4" creationId="{3D621E81-5F26-F0C3-8FBB-69D9714778D6}"/>
          </ac:spMkLst>
        </pc:spChg>
        <pc:spChg chg="mod">
          <ac:chgData name="Lucas Jellema" userId="7e183fbb-84e0-44b3-9b03-0792bc8d162b" providerId="ADAL" clId="{B049E4DE-BAD5-4179-BEB5-E7A1E3F585C2}" dt="2023-08-06T16:30:09.982" v="12758" actId="20577"/>
          <ac:spMkLst>
            <pc:docMk/>
            <pc:sldMk cId="1468921875" sldId="13167"/>
            <ac:spMk id="7" creationId="{7E9F1F10-7F24-0B6A-6301-ABE61D4BA929}"/>
          </ac:spMkLst>
        </pc:spChg>
        <pc:spChg chg="add">
          <ac:chgData name="Lucas Jellema" userId="7e183fbb-84e0-44b3-9b03-0792bc8d162b" providerId="ADAL" clId="{B049E4DE-BAD5-4179-BEB5-E7A1E3F585C2}" dt="2023-08-07T04:01:04.137" v="12822" actId="11529"/>
          <ac:spMkLst>
            <pc:docMk/>
            <pc:sldMk cId="1468921875" sldId="13167"/>
            <ac:spMk id="9" creationId="{AED11C32-07C4-AFDD-20EC-0733381C1D14}"/>
          </ac:spMkLst>
        </pc:spChg>
        <pc:picChg chg="mod">
          <ac:chgData name="Lucas Jellema" userId="7e183fbb-84e0-44b3-9b03-0792bc8d162b" providerId="ADAL" clId="{B049E4DE-BAD5-4179-BEB5-E7A1E3F585C2}" dt="2023-08-06T16:26:05.744" v="12623" actId="1076"/>
          <ac:picMkLst>
            <pc:docMk/>
            <pc:sldMk cId="1468921875" sldId="13167"/>
            <ac:picMk id="8" creationId="{19729C9D-F473-3DE4-E1EA-0FF151A380BD}"/>
          </ac:picMkLst>
        </pc:picChg>
        <pc:picChg chg="mod">
          <ac:chgData name="Lucas Jellema" userId="7e183fbb-84e0-44b3-9b03-0792bc8d162b" providerId="ADAL" clId="{B049E4DE-BAD5-4179-BEB5-E7A1E3F585C2}" dt="2023-08-06T16:30:13.823" v="12769" actId="1038"/>
          <ac:picMkLst>
            <pc:docMk/>
            <pc:sldMk cId="1468921875" sldId="13167"/>
            <ac:picMk id="10" creationId="{951C5F6C-D85D-0317-501C-FDEEF3B91DFA}"/>
          </ac:picMkLst>
        </pc:picChg>
        <pc:picChg chg="mod">
          <ac:chgData name="Lucas Jellema" userId="7e183fbb-84e0-44b3-9b03-0792bc8d162b" providerId="ADAL" clId="{B049E4DE-BAD5-4179-BEB5-E7A1E3F585C2}" dt="2023-08-06T16:25:31.211" v="12597" actId="1076"/>
          <ac:picMkLst>
            <pc:docMk/>
            <pc:sldMk cId="1468921875" sldId="13167"/>
            <ac:picMk id="12" creationId="{54DAB1DE-EC6A-A19C-64E5-F2DACEFBDABA}"/>
          </ac:picMkLst>
        </pc:picChg>
        <pc:picChg chg="mod">
          <ac:chgData name="Lucas Jellema" userId="7e183fbb-84e0-44b3-9b03-0792bc8d162b" providerId="ADAL" clId="{B049E4DE-BAD5-4179-BEB5-E7A1E3F585C2}" dt="2023-08-06T16:25:35.521" v="12599" actId="1076"/>
          <ac:picMkLst>
            <pc:docMk/>
            <pc:sldMk cId="1468921875" sldId="13167"/>
            <ac:picMk id="14" creationId="{0C0E4062-CB74-5D6A-0E3B-360DDE27D345}"/>
          </ac:picMkLst>
        </pc:picChg>
        <pc:picChg chg="mod">
          <ac:chgData name="Lucas Jellema" userId="7e183fbb-84e0-44b3-9b03-0792bc8d162b" providerId="ADAL" clId="{B049E4DE-BAD5-4179-BEB5-E7A1E3F585C2}" dt="2023-08-06T16:29:41.990" v="12706" actId="1076"/>
          <ac:picMkLst>
            <pc:docMk/>
            <pc:sldMk cId="1468921875" sldId="13167"/>
            <ac:picMk id="2050" creationId="{D9EAF694-89A8-8517-CB76-CC61D7AD33EE}"/>
          </ac:picMkLst>
        </pc:picChg>
        <pc:picChg chg="mod">
          <ac:chgData name="Lucas Jellema" userId="7e183fbb-84e0-44b3-9b03-0792bc8d162b" providerId="ADAL" clId="{B049E4DE-BAD5-4179-BEB5-E7A1E3F585C2}" dt="2023-08-06T16:29:41.990" v="12706" actId="1076"/>
          <ac:picMkLst>
            <pc:docMk/>
            <pc:sldMk cId="1468921875" sldId="13167"/>
            <ac:picMk id="2052" creationId="{F71C66E2-7728-FEDE-4517-98DA9DB5AD40}"/>
          </ac:picMkLst>
        </pc:picChg>
      </pc:sldChg>
      <pc:sldChg chg="add">
        <pc:chgData name="Lucas Jellema" userId="7e183fbb-84e0-44b3-9b03-0792bc8d162b" providerId="ADAL" clId="{B049E4DE-BAD5-4179-BEB5-E7A1E3F585C2}" dt="2023-08-06T16:21:28.047" v="12557"/>
        <pc:sldMkLst>
          <pc:docMk/>
          <pc:sldMk cId="3710838923" sldId="13168"/>
        </pc:sldMkLst>
      </pc:sldChg>
      <pc:sldChg chg="addSp modSp new del mod modNotesTx">
        <pc:chgData name="Lucas Jellema" userId="7e183fbb-84e0-44b3-9b03-0792bc8d162b" providerId="ADAL" clId="{B049E4DE-BAD5-4179-BEB5-E7A1E3F585C2}" dt="2023-08-06T16:21:24.676" v="12556" actId="2696"/>
        <pc:sldMkLst>
          <pc:docMk/>
          <pc:sldMk cId="3851113368" sldId="13168"/>
        </pc:sldMkLst>
        <pc:spChg chg="mod">
          <ac:chgData name="Lucas Jellema" userId="7e183fbb-84e0-44b3-9b03-0792bc8d162b" providerId="ADAL" clId="{B049E4DE-BAD5-4179-BEB5-E7A1E3F585C2}" dt="2023-08-06T09:16:07.218" v="10163" actId="20577"/>
          <ac:spMkLst>
            <pc:docMk/>
            <pc:sldMk cId="3851113368" sldId="13168"/>
            <ac:spMk id="3" creationId="{061370BE-DB7A-8C94-22B6-36FD3CF6849E}"/>
          </ac:spMkLst>
        </pc:spChg>
        <pc:spChg chg="mod">
          <ac:chgData name="Lucas Jellema" userId="7e183fbb-84e0-44b3-9b03-0792bc8d162b" providerId="ADAL" clId="{B049E4DE-BAD5-4179-BEB5-E7A1E3F585C2}" dt="2023-08-06T09:58:18.451" v="10611" actId="113"/>
          <ac:spMkLst>
            <pc:docMk/>
            <pc:sldMk cId="3851113368" sldId="13168"/>
            <ac:spMk id="4" creationId="{F36CD51F-A6E3-890C-4107-ABD5BBEE2879}"/>
          </ac:spMkLst>
        </pc:spChg>
        <pc:picChg chg="add mod">
          <ac:chgData name="Lucas Jellema" userId="7e183fbb-84e0-44b3-9b03-0792bc8d162b" providerId="ADAL" clId="{B049E4DE-BAD5-4179-BEB5-E7A1E3F585C2}" dt="2023-08-06T09:49:38.732" v="10471" actId="1076"/>
          <ac:picMkLst>
            <pc:docMk/>
            <pc:sldMk cId="3851113368" sldId="13168"/>
            <ac:picMk id="3074" creationId="{12A9E660-5171-7DBC-6B76-3B3FD2BB7B35}"/>
          </ac:picMkLst>
        </pc:picChg>
        <pc:picChg chg="add mod">
          <ac:chgData name="Lucas Jellema" userId="7e183fbb-84e0-44b3-9b03-0792bc8d162b" providerId="ADAL" clId="{B049E4DE-BAD5-4179-BEB5-E7A1E3F585C2}" dt="2023-08-06T09:49:46.157" v="10474" actId="1076"/>
          <ac:picMkLst>
            <pc:docMk/>
            <pc:sldMk cId="3851113368" sldId="13168"/>
            <ac:picMk id="3076" creationId="{D1FEE543-8A84-D47C-1597-452AA8419E4E}"/>
          </ac:picMkLst>
        </pc:picChg>
      </pc:sldChg>
      <pc:sldChg chg="addSp delSp modSp new del mod">
        <pc:chgData name="Lucas Jellema" userId="7e183fbb-84e0-44b3-9b03-0792bc8d162b" providerId="ADAL" clId="{B049E4DE-BAD5-4179-BEB5-E7A1E3F585C2}" dt="2023-08-06T16:21:24.676" v="12556" actId="2696"/>
        <pc:sldMkLst>
          <pc:docMk/>
          <pc:sldMk cId="1637664433" sldId="13169"/>
        </pc:sldMkLst>
        <pc:spChg chg="mod">
          <ac:chgData name="Lucas Jellema" userId="7e183fbb-84e0-44b3-9b03-0792bc8d162b" providerId="ADAL" clId="{B049E4DE-BAD5-4179-BEB5-E7A1E3F585C2}" dt="2023-08-06T13:38:01.153" v="10648" actId="20577"/>
          <ac:spMkLst>
            <pc:docMk/>
            <pc:sldMk cId="1637664433" sldId="13169"/>
            <ac:spMk id="3" creationId="{5AAF5472-838A-F9CF-EDE0-DC5F41255C4D}"/>
          </ac:spMkLst>
        </pc:spChg>
        <pc:spChg chg="del">
          <ac:chgData name="Lucas Jellema" userId="7e183fbb-84e0-44b3-9b03-0792bc8d162b" providerId="ADAL" clId="{B049E4DE-BAD5-4179-BEB5-E7A1E3F585C2}" dt="2023-08-06T13:38:04.753" v="10649" actId="478"/>
          <ac:spMkLst>
            <pc:docMk/>
            <pc:sldMk cId="1637664433" sldId="13169"/>
            <ac:spMk id="4" creationId="{8C8E7840-ACE8-DAD7-5A61-9BE32B998967}"/>
          </ac:spMkLst>
        </pc:spChg>
        <pc:graphicFrameChg chg="add mod modGraphic">
          <ac:chgData name="Lucas Jellema" userId="7e183fbb-84e0-44b3-9b03-0792bc8d162b" providerId="ADAL" clId="{B049E4DE-BAD5-4179-BEB5-E7A1E3F585C2}" dt="2023-08-06T13:46:35.433" v="10867" actId="404"/>
          <ac:graphicFrameMkLst>
            <pc:docMk/>
            <pc:sldMk cId="1637664433" sldId="13169"/>
            <ac:graphicFrameMk id="7" creationId="{E00BDC18-100B-21F2-4A11-42AB85806CD7}"/>
          </ac:graphicFrameMkLst>
        </pc:graphicFrameChg>
        <pc:picChg chg="add mod">
          <ac:chgData name="Lucas Jellema" userId="7e183fbb-84e0-44b3-9b03-0792bc8d162b" providerId="ADAL" clId="{B049E4DE-BAD5-4179-BEB5-E7A1E3F585C2}" dt="2023-08-06T13:44:53.742" v="10846" actId="1076"/>
          <ac:picMkLst>
            <pc:docMk/>
            <pc:sldMk cId="1637664433" sldId="13169"/>
            <ac:picMk id="8" creationId="{9DDAA6CD-0425-D5BC-46B5-A376E08F03BF}"/>
          </ac:picMkLst>
        </pc:picChg>
        <pc:picChg chg="add mod">
          <ac:chgData name="Lucas Jellema" userId="7e183fbb-84e0-44b3-9b03-0792bc8d162b" providerId="ADAL" clId="{B049E4DE-BAD5-4179-BEB5-E7A1E3F585C2}" dt="2023-08-06T13:45:21.479" v="10855" actId="1076"/>
          <ac:picMkLst>
            <pc:docMk/>
            <pc:sldMk cId="1637664433" sldId="13169"/>
            <ac:picMk id="9" creationId="{74BCF022-C4D3-88EC-7B5F-090B5403D2AC}"/>
          </ac:picMkLst>
        </pc:picChg>
        <pc:picChg chg="add mod">
          <ac:chgData name="Lucas Jellema" userId="7e183fbb-84e0-44b3-9b03-0792bc8d162b" providerId="ADAL" clId="{B049E4DE-BAD5-4179-BEB5-E7A1E3F585C2}" dt="2023-08-06T13:45:10.396" v="10850" actId="1076"/>
          <ac:picMkLst>
            <pc:docMk/>
            <pc:sldMk cId="1637664433" sldId="13169"/>
            <ac:picMk id="10" creationId="{7BAC195D-6602-15EE-D684-827C6DA1A0B5}"/>
          </ac:picMkLst>
        </pc:picChg>
        <pc:picChg chg="add mod">
          <ac:chgData name="Lucas Jellema" userId="7e183fbb-84e0-44b3-9b03-0792bc8d162b" providerId="ADAL" clId="{B049E4DE-BAD5-4179-BEB5-E7A1E3F585C2}" dt="2023-08-06T13:45:38.320" v="10858" actId="1076"/>
          <ac:picMkLst>
            <pc:docMk/>
            <pc:sldMk cId="1637664433" sldId="13169"/>
            <ac:picMk id="11" creationId="{D16A8440-E397-7C6B-1CEB-07E7A2F02D16}"/>
          </ac:picMkLst>
        </pc:picChg>
        <pc:picChg chg="add mod">
          <ac:chgData name="Lucas Jellema" userId="7e183fbb-84e0-44b3-9b03-0792bc8d162b" providerId="ADAL" clId="{B049E4DE-BAD5-4179-BEB5-E7A1E3F585C2}" dt="2023-08-06T13:46:10.736" v="10866" actId="1076"/>
          <ac:picMkLst>
            <pc:docMk/>
            <pc:sldMk cId="1637664433" sldId="13169"/>
            <ac:picMk id="12" creationId="{41181A45-60E0-3884-7B5C-F72B45E75BA4}"/>
          </ac:picMkLst>
        </pc:picChg>
        <pc:picChg chg="add mod">
          <ac:chgData name="Lucas Jellema" userId="7e183fbb-84e0-44b3-9b03-0792bc8d162b" providerId="ADAL" clId="{B049E4DE-BAD5-4179-BEB5-E7A1E3F585C2}" dt="2023-08-06T13:46:07.253" v="10865" actId="1076"/>
          <ac:picMkLst>
            <pc:docMk/>
            <pc:sldMk cId="1637664433" sldId="13169"/>
            <ac:picMk id="13" creationId="{02F76B9C-83FD-4912-F005-51CB7849AA84}"/>
          </ac:picMkLst>
        </pc:picChg>
      </pc:sldChg>
      <pc:sldChg chg="addSp modSp add mod ord">
        <pc:chgData name="Lucas Jellema" userId="7e183fbb-84e0-44b3-9b03-0792bc8d162b" providerId="ADAL" clId="{B049E4DE-BAD5-4179-BEB5-E7A1E3F585C2}" dt="2023-08-06T16:25:11.494" v="12595" actId="1076"/>
        <pc:sldMkLst>
          <pc:docMk/>
          <pc:sldMk cId="2361235891" sldId="13169"/>
        </pc:sldMkLst>
        <pc:spChg chg="mod">
          <ac:chgData name="Lucas Jellema" userId="7e183fbb-84e0-44b3-9b03-0792bc8d162b" providerId="ADAL" clId="{B049E4DE-BAD5-4179-BEB5-E7A1E3F585C2}" dt="2023-08-06T16:21:38.699" v="12563" actId="20577"/>
          <ac:spMkLst>
            <pc:docMk/>
            <pc:sldMk cId="2361235891" sldId="13169"/>
            <ac:spMk id="3" creationId="{5AAF5472-838A-F9CF-EDE0-DC5F41255C4D}"/>
          </ac:spMkLst>
        </pc:spChg>
        <pc:spChg chg="add mod">
          <ac:chgData name="Lucas Jellema" userId="7e183fbb-84e0-44b3-9b03-0792bc8d162b" providerId="ADAL" clId="{B049E4DE-BAD5-4179-BEB5-E7A1E3F585C2}" dt="2023-08-06T16:24:01.422" v="12587" actId="1076"/>
          <ac:spMkLst>
            <pc:docMk/>
            <pc:sldMk cId="2361235891" sldId="13169"/>
            <ac:spMk id="4" creationId="{3B2ACF2C-9ECD-4676-0011-17264CCD0CD9}"/>
          </ac:spMkLst>
        </pc:spChg>
        <pc:picChg chg="add mod">
          <ac:chgData name="Lucas Jellema" userId="7e183fbb-84e0-44b3-9b03-0792bc8d162b" providerId="ADAL" clId="{B049E4DE-BAD5-4179-BEB5-E7A1E3F585C2}" dt="2023-08-06T16:25:11.494" v="12595" actId="1076"/>
          <ac:picMkLst>
            <pc:docMk/>
            <pc:sldMk cId="2361235891" sldId="13169"/>
            <ac:picMk id="14" creationId="{01E990CC-49D8-11AB-CCAF-D5A67AFBDDE4}"/>
          </ac:picMkLst>
        </pc:picChg>
        <pc:picChg chg="add mod">
          <ac:chgData name="Lucas Jellema" userId="7e183fbb-84e0-44b3-9b03-0792bc8d162b" providerId="ADAL" clId="{B049E4DE-BAD5-4179-BEB5-E7A1E3F585C2}" dt="2023-08-06T16:25:08.819" v="12594" actId="1076"/>
          <ac:picMkLst>
            <pc:docMk/>
            <pc:sldMk cId="2361235891" sldId="13169"/>
            <ac:picMk id="4098" creationId="{242EE366-78D8-4725-DFC1-16BD3054DD91}"/>
          </ac:picMkLst>
        </pc:picChg>
      </pc:sldChg>
      <pc:sldChg chg="addSp modSp new mod modAnim">
        <pc:chgData name="Lucas Jellema" userId="7e183fbb-84e0-44b3-9b03-0792bc8d162b" providerId="ADAL" clId="{B049E4DE-BAD5-4179-BEB5-E7A1E3F585C2}" dt="2023-08-06T14:27:38.818" v="11597" actId="20577"/>
        <pc:sldMkLst>
          <pc:docMk/>
          <pc:sldMk cId="284554200" sldId="13170"/>
        </pc:sldMkLst>
        <pc:spChg chg="mod">
          <ac:chgData name="Lucas Jellema" userId="7e183fbb-84e0-44b3-9b03-0792bc8d162b" providerId="ADAL" clId="{B049E4DE-BAD5-4179-BEB5-E7A1E3F585C2}" dt="2023-08-06T13:49:15.322" v="10915" actId="20577"/>
          <ac:spMkLst>
            <pc:docMk/>
            <pc:sldMk cId="284554200" sldId="13170"/>
            <ac:spMk id="3" creationId="{513831E4-C387-788D-1441-1EA883261C7A}"/>
          </ac:spMkLst>
        </pc:spChg>
        <pc:spChg chg="mod">
          <ac:chgData name="Lucas Jellema" userId="7e183fbb-84e0-44b3-9b03-0792bc8d162b" providerId="ADAL" clId="{B049E4DE-BAD5-4179-BEB5-E7A1E3F585C2}" dt="2023-08-06T14:27:38.818" v="11597" actId="20577"/>
          <ac:spMkLst>
            <pc:docMk/>
            <pc:sldMk cId="284554200" sldId="13170"/>
            <ac:spMk id="4" creationId="{7DD0390C-FC07-0076-AFA4-D3F18084FCB2}"/>
          </ac:spMkLst>
        </pc:spChg>
        <pc:spChg chg="add mod ord">
          <ac:chgData name="Lucas Jellema" userId="7e183fbb-84e0-44b3-9b03-0792bc8d162b" providerId="ADAL" clId="{B049E4DE-BAD5-4179-BEB5-E7A1E3F585C2}" dt="2023-08-06T13:55:03.446" v="11268" actId="1076"/>
          <ac:spMkLst>
            <pc:docMk/>
            <pc:sldMk cId="284554200" sldId="13170"/>
            <ac:spMk id="7" creationId="{2C65B120-E3A7-988A-6289-A175AE11C975}"/>
          </ac:spMkLst>
        </pc:spChg>
        <pc:spChg chg="add mod">
          <ac:chgData name="Lucas Jellema" userId="7e183fbb-84e0-44b3-9b03-0792bc8d162b" providerId="ADAL" clId="{B049E4DE-BAD5-4179-BEB5-E7A1E3F585C2}" dt="2023-08-06T13:54:52.284" v="11265" actId="2085"/>
          <ac:spMkLst>
            <pc:docMk/>
            <pc:sldMk cId="284554200" sldId="13170"/>
            <ac:spMk id="8" creationId="{2E2052E2-7ACA-D81E-9EAB-6B82A01F2B80}"/>
          </ac:spMkLst>
        </pc:spChg>
        <pc:spChg chg="add mod">
          <ac:chgData name="Lucas Jellema" userId="7e183fbb-84e0-44b3-9b03-0792bc8d162b" providerId="ADAL" clId="{B049E4DE-BAD5-4179-BEB5-E7A1E3F585C2}" dt="2023-08-06T13:55:24.376" v="11274" actId="13822"/>
          <ac:spMkLst>
            <pc:docMk/>
            <pc:sldMk cId="284554200" sldId="13170"/>
            <ac:spMk id="9" creationId="{AF1C7DE9-27F6-1C26-A8D6-0B9B5E59DA7F}"/>
          </ac:spMkLst>
        </pc:spChg>
        <pc:spChg chg="add mod">
          <ac:chgData name="Lucas Jellema" userId="7e183fbb-84e0-44b3-9b03-0792bc8d162b" providerId="ADAL" clId="{B049E4DE-BAD5-4179-BEB5-E7A1E3F585C2}" dt="2023-08-06T13:55:20.682" v="11273" actId="13822"/>
          <ac:spMkLst>
            <pc:docMk/>
            <pc:sldMk cId="284554200" sldId="13170"/>
            <ac:spMk id="10" creationId="{9EE2DF01-7940-18E8-2497-6842330F2097}"/>
          </ac:spMkLst>
        </pc:spChg>
        <pc:spChg chg="add mod">
          <ac:chgData name="Lucas Jellema" userId="7e183fbb-84e0-44b3-9b03-0792bc8d162b" providerId="ADAL" clId="{B049E4DE-BAD5-4179-BEB5-E7A1E3F585C2}" dt="2023-08-06T13:55:43.941" v="11291" actId="13822"/>
          <ac:spMkLst>
            <pc:docMk/>
            <pc:sldMk cId="284554200" sldId="13170"/>
            <ac:spMk id="11" creationId="{34991676-677A-D25C-32A6-10691D5A59C2}"/>
          </ac:spMkLst>
        </pc:spChg>
        <pc:picChg chg="add mod">
          <ac:chgData name="Lucas Jellema" userId="7e183fbb-84e0-44b3-9b03-0792bc8d162b" providerId="ADAL" clId="{B049E4DE-BAD5-4179-BEB5-E7A1E3F585C2}" dt="2023-08-06T13:53:31.736" v="11171" actId="1076"/>
          <ac:picMkLst>
            <pc:docMk/>
            <pc:sldMk cId="284554200" sldId="13170"/>
            <ac:picMk id="1026" creationId="{4814050F-A3D3-5EAE-7AC3-77BB01758348}"/>
          </ac:picMkLst>
        </pc:picChg>
      </pc:sldChg>
      <pc:sldChg chg="addSp delSp modSp new del mod modAnim">
        <pc:chgData name="Lucas Jellema" userId="7e183fbb-84e0-44b3-9b03-0792bc8d162b" providerId="ADAL" clId="{B049E4DE-BAD5-4179-BEB5-E7A1E3F585C2}" dt="2023-08-08T19:05:07.274" v="13022" actId="47"/>
        <pc:sldMkLst>
          <pc:docMk/>
          <pc:sldMk cId="83471083" sldId="13171"/>
        </pc:sldMkLst>
        <pc:spChg chg="mod">
          <ac:chgData name="Lucas Jellema" userId="7e183fbb-84e0-44b3-9b03-0792bc8d162b" providerId="ADAL" clId="{B049E4DE-BAD5-4179-BEB5-E7A1E3F585C2}" dt="2023-08-06T14:27:19.099" v="11541" actId="114"/>
          <ac:spMkLst>
            <pc:docMk/>
            <pc:sldMk cId="83471083" sldId="13171"/>
            <ac:spMk id="3" creationId="{67DC8787-6F05-BBE5-12F7-C85858F5D0D3}"/>
          </ac:spMkLst>
        </pc:spChg>
        <pc:spChg chg="del">
          <ac:chgData name="Lucas Jellema" userId="7e183fbb-84e0-44b3-9b03-0792bc8d162b" providerId="ADAL" clId="{B049E4DE-BAD5-4179-BEB5-E7A1E3F585C2}" dt="2023-08-06T13:59:00.949" v="11332" actId="478"/>
          <ac:spMkLst>
            <pc:docMk/>
            <pc:sldMk cId="83471083" sldId="13171"/>
            <ac:spMk id="4" creationId="{582C5397-6A80-F4A9-68E3-7150EE45D767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7" creationId="{6EBCF2FE-7635-F8B3-2355-E777E9D8AFA1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8" creationId="{D3888EFF-3D81-AF3E-9A3F-DE5C1FCC45F1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9" creationId="{51E7A856-EC9B-63A7-1312-ABD276703BF3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10" creationId="{CB25ADB7-3B4C-8D28-ABD3-14C342D407C3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11" creationId="{584BB9E4-DD5A-952B-B7EF-7E448D90B942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12" creationId="{FD04D81E-D901-71DE-B115-CE91E8C5B8AA}"/>
          </ac:spMkLst>
        </pc:spChg>
        <pc:spChg chg="add del">
          <ac:chgData name="Lucas Jellema" userId="7e183fbb-84e0-44b3-9b03-0792bc8d162b" providerId="ADAL" clId="{B049E4DE-BAD5-4179-BEB5-E7A1E3F585C2}" dt="2023-08-06T14:01:35.597" v="11373" actId="11529"/>
          <ac:spMkLst>
            <pc:docMk/>
            <pc:sldMk cId="83471083" sldId="13171"/>
            <ac:spMk id="13" creationId="{4D6B20E1-7BF3-ACBC-CE6A-E31E9B68551F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14" creationId="{5552A013-5B26-4830-4AD8-BED74904F469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15" creationId="{FB521DF8-E37E-2A9A-425E-0DAAF96B8A4D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16" creationId="{B449FF86-DBD2-41AC-7C79-669AE9F2517E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17" creationId="{07F5F6C2-609F-AB45-797B-53EA0BC561D7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18" creationId="{D395F053-317B-0818-6DB7-783148624891}"/>
          </ac:spMkLst>
        </pc:spChg>
        <pc:spChg chg="add mod or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19" creationId="{AB5633CF-36E4-9730-A95E-3AB760198C59}"/>
          </ac:spMkLst>
        </pc:spChg>
        <pc:spChg chg="add mod or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20" creationId="{3805C326-A8D0-142B-D632-D6D282F4DB2A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21" creationId="{BB1DEBB1-A31B-B90D-0455-0FD9A49FAC18}"/>
          </ac:spMkLst>
        </pc:spChg>
        <pc:spChg chg="add del mod">
          <ac:chgData name="Lucas Jellema" userId="7e183fbb-84e0-44b3-9b03-0792bc8d162b" providerId="ADAL" clId="{B049E4DE-BAD5-4179-BEB5-E7A1E3F585C2}" dt="2023-08-06T14:05:49.407" v="11417"/>
          <ac:spMkLst>
            <pc:docMk/>
            <pc:sldMk cId="83471083" sldId="13171"/>
            <ac:spMk id="22" creationId="{EA71F329-B20E-C1E0-C410-DC79AB59DA32}"/>
          </ac:spMkLst>
        </pc:spChg>
        <pc:spChg chg="add del mod">
          <ac:chgData name="Lucas Jellema" userId="7e183fbb-84e0-44b3-9b03-0792bc8d162b" providerId="ADAL" clId="{B049E4DE-BAD5-4179-BEB5-E7A1E3F585C2}" dt="2023-08-06T14:05:49.407" v="11417"/>
          <ac:spMkLst>
            <pc:docMk/>
            <pc:sldMk cId="83471083" sldId="13171"/>
            <ac:spMk id="23" creationId="{11E654AC-7808-4C5F-B7B3-AA3CDB45CEEE}"/>
          </ac:spMkLst>
        </pc:spChg>
        <pc:spChg chg="add del mod">
          <ac:chgData name="Lucas Jellema" userId="7e183fbb-84e0-44b3-9b03-0792bc8d162b" providerId="ADAL" clId="{B049E4DE-BAD5-4179-BEB5-E7A1E3F585C2}" dt="2023-08-06T14:05:49.407" v="11417"/>
          <ac:spMkLst>
            <pc:docMk/>
            <pc:sldMk cId="83471083" sldId="13171"/>
            <ac:spMk id="24" creationId="{EC2CA336-93F5-1BD4-465F-2FA717AB20C6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25" creationId="{C7123DA5-2D9D-C8DC-1FA0-4BFBF6FB5853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28" creationId="{8278403A-AFDE-AA32-9C53-BF59825CAA3C}"/>
          </ac:spMkLst>
        </pc:spChg>
        <pc:spChg chg="add mod or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29" creationId="{A0EF78F7-3B2C-4CCE-42BB-7E4761981C0B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30" creationId="{FBD7FCD9-4138-E1DF-82EC-F36460419941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31" creationId="{64F737C3-EB65-9E12-2E67-7B15FF279D03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32" creationId="{463C48B7-2400-B63E-ABE5-6A681CA117CA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33" creationId="{CFE6FF7E-8FBD-037C-3E84-3F42C6F9C3E3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34" creationId="{E00AE6C2-3A41-4E27-FC1D-254636D24B7A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37" creationId="{005E46D7-B7D9-185A-ECF8-3AA411E28353}"/>
          </ac:spMkLst>
        </pc:spChg>
        <pc:spChg chg="add mod">
          <ac:chgData name="Lucas Jellema" userId="7e183fbb-84e0-44b3-9b03-0792bc8d162b" providerId="ADAL" clId="{B049E4DE-BAD5-4179-BEB5-E7A1E3F585C2}" dt="2023-08-06T14:23:33.936" v="11515" actId="1037"/>
          <ac:spMkLst>
            <pc:docMk/>
            <pc:sldMk cId="83471083" sldId="13171"/>
            <ac:spMk id="38" creationId="{01981F80-BDEF-046D-C649-BAEC2DC5AC7F}"/>
          </ac:spMkLst>
        </pc:spChg>
        <pc:spChg chg="add mod">
          <ac:chgData name="Lucas Jellema" userId="7e183fbb-84e0-44b3-9b03-0792bc8d162b" providerId="ADAL" clId="{B049E4DE-BAD5-4179-BEB5-E7A1E3F585C2}" dt="2023-08-06T14:24:20.684" v="11527" actId="1076"/>
          <ac:spMkLst>
            <pc:docMk/>
            <pc:sldMk cId="83471083" sldId="13171"/>
            <ac:spMk id="40" creationId="{38421FF8-010D-2F48-FC9C-D82AE9874716}"/>
          </ac:spMkLst>
        </pc:spChg>
        <pc:spChg chg="add mod">
          <ac:chgData name="Lucas Jellema" userId="7e183fbb-84e0-44b3-9b03-0792bc8d162b" providerId="ADAL" clId="{B049E4DE-BAD5-4179-BEB5-E7A1E3F585C2}" dt="2023-08-06T14:24:30.837" v="11536" actId="20577"/>
          <ac:spMkLst>
            <pc:docMk/>
            <pc:sldMk cId="83471083" sldId="13171"/>
            <ac:spMk id="42" creationId="{430E1484-355A-1EDE-6B0F-4D0DB9CCA7EE}"/>
          </ac:spMkLst>
        </pc:spChg>
        <pc:picChg chg="add del">
          <ac:chgData name="Lucas Jellema" userId="7e183fbb-84e0-44b3-9b03-0792bc8d162b" providerId="ADAL" clId="{B049E4DE-BAD5-4179-BEB5-E7A1E3F585C2}" dt="2023-08-06T13:59:21.563" v="11334"/>
          <ac:picMkLst>
            <pc:docMk/>
            <pc:sldMk cId="83471083" sldId="13171"/>
            <ac:picMk id="2050" creationId="{1B1CEA74-C9C1-1C15-3980-EFDCB17382A2}"/>
          </ac:picMkLst>
        </pc:picChg>
        <pc:picChg chg="add mod">
          <ac:chgData name="Lucas Jellema" userId="7e183fbb-84e0-44b3-9b03-0792bc8d162b" providerId="ADAL" clId="{B049E4DE-BAD5-4179-BEB5-E7A1E3F585C2}" dt="2023-08-06T14:27:11.903" v="11540" actId="14100"/>
          <ac:picMkLst>
            <pc:docMk/>
            <pc:sldMk cId="83471083" sldId="13171"/>
            <ac:picMk id="2052" creationId="{38F98421-93D2-9C20-529F-902710ED1CB9}"/>
          </ac:picMkLst>
        </pc:picChg>
        <pc:cxnChg chg="add mod">
          <ac:chgData name="Lucas Jellema" userId="7e183fbb-84e0-44b3-9b03-0792bc8d162b" providerId="ADAL" clId="{B049E4DE-BAD5-4179-BEB5-E7A1E3F585C2}" dt="2023-08-06T14:24:23.705" v="11528" actId="14100"/>
          <ac:cxnSpMkLst>
            <pc:docMk/>
            <pc:sldMk cId="83471083" sldId="13171"/>
            <ac:cxnSpMk id="27" creationId="{44720A3E-F6DB-0844-B683-78DB774C01B2}"/>
          </ac:cxnSpMkLst>
        </pc:cxnChg>
        <pc:cxnChg chg="add mod">
          <ac:chgData name="Lucas Jellema" userId="7e183fbb-84e0-44b3-9b03-0792bc8d162b" providerId="ADAL" clId="{B049E4DE-BAD5-4179-BEB5-E7A1E3F585C2}" dt="2023-08-06T14:23:33.936" v="11515" actId="1037"/>
          <ac:cxnSpMkLst>
            <pc:docMk/>
            <pc:sldMk cId="83471083" sldId="13171"/>
            <ac:cxnSpMk id="36" creationId="{429B41AF-156A-1A5D-2FD2-9874D2C71B52}"/>
          </ac:cxnSpMkLst>
        </pc:cxnChg>
        <pc:cxnChg chg="add mod">
          <ac:chgData name="Lucas Jellema" userId="7e183fbb-84e0-44b3-9b03-0792bc8d162b" providerId="ADAL" clId="{B049E4DE-BAD5-4179-BEB5-E7A1E3F585C2}" dt="2023-08-06T14:24:01.801" v="11519" actId="1582"/>
          <ac:cxnSpMkLst>
            <pc:docMk/>
            <pc:sldMk cId="83471083" sldId="13171"/>
            <ac:cxnSpMk id="39" creationId="{EF15C30A-C345-1695-C433-66F65BF82F1A}"/>
          </ac:cxnSpMkLst>
        </pc:cxnChg>
      </pc:sldChg>
      <pc:sldChg chg="addSp delSp modSp new mod modNotesTx">
        <pc:chgData name="Lucas Jellema" userId="7e183fbb-84e0-44b3-9b03-0792bc8d162b" providerId="ADAL" clId="{B049E4DE-BAD5-4179-BEB5-E7A1E3F585C2}" dt="2023-08-06T15:20:14.254" v="12048" actId="478"/>
        <pc:sldMkLst>
          <pc:docMk/>
          <pc:sldMk cId="2484032955" sldId="13172"/>
        </pc:sldMkLst>
        <pc:spChg chg="mod">
          <ac:chgData name="Lucas Jellema" userId="7e183fbb-84e0-44b3-9b03-0792bc8d162b" providerId="ADAL" clId="{B049E4DE-BAD5-4179-BEB5-E7A1E3F585C2}" dt="2023-08-06T14:27:54.932" v="11609" actId="20577"/>
          <ac:spMkLst>
            <pc:docMk/>
            <pc:sldMk cId="2484032955" sldId="13172"/>
            <ac:spMk id="3" creationId="{F510FD98-2B2F-A36F-8774-F64FFC01988B}"/>
          </ac:spMkLst>
        </pc:spChg>
        <pc:spChg chg="mod">
          <ac:chgData name="Lucas Jellema" userId="7e183fbb-84e0-44b3-9b03-0792bc8d162b" providerId="ADAL" clId="{B049E4DE-BAD5-4179-BEB5-E7A1E3F585C2}" dt="2023-08-06T15:08:08.020" v="11923" actId="14100"/>
          <ac:spMkLst>
            <pc:docMk/>
            <pc:sldMk cId="2484032955" sldId="13172"/>
            <ac:spMk id="4" creationId="{EB7AD7E4-960E-1C11-F221-9AAF2F94085C}"/>
          </ac:spMkLst>
        </pc:spChg>
        <pc:spChg chg="add del mod">
          <ac:chgData name="Lucas Jellema" userId="7e183fbb-84e0-44b3-9b03-0792bc8d162b" providerId="ADAL" clId="{B049E4DE-BAD5-4179-BEB5-E7A1E3F585C2}" dt="2023-08-06T15:13:25.401" v="11974" actId="478"/>
          <ac:spMkLst>
            <pc:docMk/>
            <pc:sldMk cId="2484032955" sldId="13172"/>
            <ac:spMk id="9" creationId="{E7988485-E702-B576-DC1C-A1102B17215A}"/>
          </ac:spMkLst>
        </pc:spChg>
        <pc:spChg chg="add del mod">
          <ac:chgData name="Lucas Jellema" userId="7e183fbb-84e0-44b3-9b03-0792bc8d162b" providerId="ADAL" clId="{B049E4DE-BAD5-4179-BEB5-E7A1E3F585C2}" dt="2023-08-06T15:20:14.254" v="12048" actId="478"/>
          <ac:spMkLst>
            <pc:docMk/>
            <pc:sldMk cId="2484032955" sldId="13172"/>
            <ac:spMk id="12" creationId="{8BD2E724-7F4C-090E-2AAC-1561053BD0F9}"/>
          </ac:spMkLst>
        </pc:spChg>
        <pc:spChg chg="add del mod">
          <ac:chgData name="Lucas Jellema" userId="7e183fbb-84e0-44b3-9b03-0792bc8d162b" providerId="ADAL" clId="{B049E4DE-BAD5-4179-BEB5-E7A1E3F585C2}" dt="2023-08-06T15:13:31.282" v="11977" actId="478"/>
          <ac:spMkLst>
            <pc:docMk/>
            <pc:sldMk cId="2484032955" sldId="13172"/>
            <ac:spMk id="15" creationId="{40ECB5F8-24CF-E5FC-4B4C-B224D04C94E7}"/>
          </ac:spMkLst>
        </pc:spChg>
        <pc:spChg chg="add mod">
          <ac:chgData name="Lucas Jellema" userId="7e183fbb-84e0-44b3-9b03-0792bc8d162b" providerId="ADAL" clId="{B049E4DE-BAD5-4179-BEB5-E7A1E3F585C2}" dt="2023-08-06T15:13:22.657" v="11973" actId="1076"/>
          <ac:spMkLst>
            <pc:docMk/>
            <pc:sldMk cId="2484032955" sldId="13172"/>
            <ac:spMk id="18" creationId="{0CA2A6B4-BFB1-4528-5F39-CE2C24EE29A1}"/>
          </ac:spMkLst>
        </pc:spChg>
        <pc:spChg chg="add mod">
          <ac:chgData name="Lucas Jellema" userId="7e183fbb-84e0-44b3-9b03-0792bc8d162b" providerId="ADAL" clId="{B049E4DE-BAD5-4179-BEB5-E7A1E3F585C2}" dt="2023-08-06T15:13:09.531" v="11969" actId="552"/>
          <ac:spMkLst>
            <pc:docMk/>
            <pc:sldMk cId="2484032955" sldId="13172"/>
            <ac:spMk id="19" creationId="{2EEEA9AE-A8B9-65EB-9C3C-FC0FF083A01D}"/>
          </ac:spMkLst>
        </pc:spChg>
        <pc:spChg chg="add mod">
          <ac:chgData name="Lucas Jellema" userId="7e183fbb-84e0-44b3-9b03-0792bc8d162b" providerId="ADAL" clId="{B049E4DE-BAD5-4179-BEB5-E7A1E3F585C2}" dt="2023-08-06T15:13:15.720" v="11971" actId="13822"/>
          <ac:spMkLst>
            <pc:docMk/>
            <pc:sldMk cId="2484032955" sldId="13172"/>
            <ac:spMk id="20" creationId="{F3146679-5738-BB55-1CB6-A0DC612BFA48}"/>
          </ac:spMkLst>
        </pc:spChg>
        <pc:spChg chg="add mod">
          <ac:chgData name="Lucas Jellema" userId="7e183fbb-84e0-44b3-9b03-0792bc8d162b" providerId="ADAL" clId="{B049E4DE-BAD5-4179-BEB5-E7A1E3F585C2}" dt="2023-08-06T15:13:17.582" v="11972" actId="13822"/>
          <ac:spMkLst>
            <pc:docMk/>
            <pc:sldMk cId="2484032955" sldId="13172"/>
            <ac:spMk id="21" creationId="{84E68A3E-02E8-12F5-6594-113CFEE8086F}"/>
          </ac:spMkLst>
        </pc:spChg>
        <pc:spChg chg="add mod">
          <ac:chgData name="Lucas Jellema" userId="7e183fbb-84e0-44b3-9b03-0792bc8d162b" providerId="ADAL" clId="{B049E4DE-BAD5-4179-BEB5-E7A1E3F585C2}" dt="2023-08-06T15:15:46.645" v="12040" actId="207"/>
          <ac:spMkLst>
            <pc:docMk/>
            <pc:sldMk cId="2484032955" sldId="13172"/>
            <ac:spMk id="22" creationId="{4281C79B-585C-5389-226E-0E5FFD80F462}"/>
          </ac:spMkLst>
        </pc:spChg>
        <pc:spChg chg="add mod">
          <ac:chgData name="Lucas Jellema" userId="7e183fbb-84e0-44b3-9b03-0792bc8d162b" providerId="ADAL" clId="{B049E4DE-BAD5-4179-BEB5-E7A1E3F585C2}" dt="2023-08-06T15:14:51.650" v="12037" actId="207"/>
          <ac:spMkLst>
            <pc:docMk/>
            <pc:sldMk cId="2484032955" sldId="13172"/>
            <ac:spMk id="23" creationId="{9522ACD8-373E-7638-5E56-BB3C33D39980}"/>
          </ac:spMkLst>
        </pc:spChg>
        <pc:spChg chg="add mod">
          <ac:chgData name="Lucas Jellema" userId="7e183fbb-84e0-44b3-9b03-0792bc8d162b" providerId="ADAL" clId="{B049E4DE-BAD5-4179-BEB5-E7A1E3F585C2}" dt="2023-08-06T15:17:15.025" v="12045" actId="207"/>
          <ac:spMkLst>
            <pc:docMk/>
            <pc:sldMk cId="2484032955" sldId="13172"/>
            <ac:spMk id="24" creationId="{D0058557-1E27-E413-6562-3A90603E21CD}"/>
          </ac:spMkLst>
        </pc:spChg>
        <pc:spChg chg="add mod">
          <ac:chgData name="Lucas Jellema" userId="7e183fbb-84e0-44b3-9b03-0792bc8d162b" providerId="ADAL" clId="{B049E4DE-BAD5-4179-BEB5-E7A1E3F585C2}" dt="2023-08-06T15:15:29.048" v="12039"/>
          <ac:spMkLst>
            <pc:docMk/>
            <pc:sldMk cId="2484032955" sldId="13172"/>
            <ac:spMk id="25" creationId="{A45E8E71-7F25-AE90-90CE-42C4A3AD85BF}"/>
          </ac:spMkLst>
        </pc:spChg>
        <pc:spChg chg="add mod">
          <ac:chgData name="Lucas Jellema" userId="7e183fbb-84e0-44b3-9b03-0792bc8d162b" providerId="ADAL" clId="{B049E4DE-BAD5-4179-BEB5-E7A1E3F585C2}" dt="2023-08-06T15:16:01.529" v="12042"/>
          <ac:spMkLst>
            <pc:docMk/>
            <pc:sldMk cId="2484032955" sldId="13172"/>
            <ac:spMk id="26" creationId="{5E1E46E3-378C-BA14-B41B-08571DE760EC}"/>
          </ac:spMkLst>
        </pc:spChg>
        <pc:spChg chg="add mod">
          <ac:chgData name="Lucas Jellema" userId="7e183fbb-84e0-44b3-9b03-0792bc8d162b" providerId="ADAL" clId="{B049E4DE-BAD5-4179-BEB5-E7A1E3F585C2}" dt="2023-08-06T15:17:04.510" v="12044" actId="1076"/>
          <ac:spMkLst>
            <pc:docMk/>
            <pc:sldMk cId="2484032955" sldId="13172"/>
            <ac:spMk id="27" creationId="{278D0EDF-475D-F849-976B-56214F8B6648}"/>
          </ac:spMkLst>
        </pc:spChg>
        <pc:spChg chg="add mod">
          <ac:chgData name="Lucas Jellema" userId="7e183fbb-84e0-44b3-9b03-0792bc8d162b" providerId="ADAL" clId="{B049E4DE-BAD5-4179-BEB5-E7A1E3F585C2}" dt="2023-08-06T15:19:18.999" v="12047" actId="207"/>
          <ac:spMkLst>
            <pc:docMk/>
            <pc:sldMk cId="2484032955" sldId="13172"/>
            <ac:spMk id="28" creationId="{CDF74BB2-C039-7F55-E496-E9F91F9CAC44}"/>
          </ac:spMkLst>
        </pc:spChg>
        <pc:picChg chg="add del mod">
          <ac:chgData name="Lucas Jellema" userId="7e183fbb-84e0-44b3-9b03-0792bc8d162b" providerId="ADAL" clId="{B049E4DE-BAD5-4179-BEB5-E7A1E3F585C2}" dt="2023-08-06T15:12:29.621" v="11944" actId="478"/>
          <ac:picMkLst>
            <pc:docMk/>
            <pc:sldMk cId="2484032955" sldId="13172"/>
            <ac:picMk id="8" creationId="{F25A86FA-6AA1-67B7-6D32-3C082D0BEF24}"/>
          </ac:picMkLst>
        </pc:picChg>
        <pc:picChg chg="add del mod">
          <ac:chgData name="Lucas Jellema" userId="7e183fbb-84e0-44b3-9b03-0792bc8d162b" providerId="ADAL" clId="{B049E4DE-BAD5-4179-BEB5-E7A1E3F585C2}" dt="2023-08-06T15:12:29.621" v="11944" actId="478"/>
          <ac:picMkLst>
            <pc:docMk/>
            <pc:sldMk cId="2484032955" sldId="13172"/>
            <ac:picMk id="11" creationId="{C5457BDB-F340-07BE-A9DC-758FCDBF4D5A}"/>
          </ac:picMkLst>
        </pc:picChg>
        <pc:picChg chg="add del mod">
          <ac:chgData name="Lucas Jellema" userId="7e183fbb-84e0-44b3-9b03-0792bc8d162b" providerId="ADAL" clId="{B049E4DE-BAD5-4179-BEB5-E7A1E3F585C2}" dt="2023-08-06T15:12:29.621" v="11944" actId="478"/>
          <ac:picMkLst>
            <pc:docMk/>
            <pc:sldMk cId="2484032955" sldId="13172"/>
            <ac:picMk id="14" creationId="{C39350BE-042A-794F-EC27-C81D2E0684A5}"/>
          </ac:picMkLst>
        </pc:picChg>
        <pc:picChg chg="add del mod">
          <ac:chgData name="Lucas Jellema" userId="7e183fbb-84e0-44b3-9b03-0792bc8d162b" providerId="ADAL" clId="{B049E4DE-BAD5-4179-BEB5-E7A1E3F585C2}" dt="2023-08-06T15:12:29.621" v="11944" actId="478"/>
          <ac:picMkLst>
            <pc:docMk/>
            <pc:sldMk cId="2484032955" sldId="13172"/>
            <ac:picMk id="17" creationId="{236C25C4-8940-1CA3-6D45-905D9279EAC5}"/>
          </ac:picMkLst>
        </pc:picChg>
        <pc:picChg chg="add del">
          <ac:chgData name="Lucas Jellema" userId="7e183fbb-84e0-44b3-9b03-0792bc8d162b" providerId="ADAL" clId="{B049E4DE-BAD5-4179-BEB5-E7A1E3F585C2}" dt="2023-08-06T14:28:05.933" v="11613" actId="478"/>
          <ac:picMkLst>
            <pc:docMk/>
            <pc:sldMk cId="2484032955" sldId="13172"/>
            <ac:picMk id="3074" creationId="{E9F12357-77D9-8652-C179-980C1C2C220F}"/>
          </ac:picMkLst>
        </pc:picChg>
        <pc:picChg chg="add mod">
          <ac:chgData name="Lucas Jellema" userId="7e183fbb-84e0-44b3-9b03-0792bc8d162b" providerId="ADAL" clId="{B049E4DE-BAD5-4179-BEB5-E7A1E3F585C2}" dt="2023-08-06T14:28:10.404" v="11616" actId="1076"/>
          <ac:picMkLst>
            <pc:docMk/>
            <pc:sldMk cId="2484032955" sldId="13172"/>
            <ac:picMk id="3076" creationId="{37DCA707-4EB7-0AA0-90C8-193719967AD5}"/>
          </ac:picMkLst>
        </pc:picChg>
      </pc:sldChg>
      <pc:sldChg chg="addSp delSp modSp add mod modNotesTx">
        <pc:chgData name="Lucas Jellema" userId="7e183fbb-84e0-44b3-9b03-0792bc8d162b" providerId="ADAL" clId="{B049E4DE-BAD5-4179-BEB5-E7A1E3F585C2}" dt="2023-08-20T20:10:16.211" v="13591"/>
        <pc:sldMkLst>
          <pc:docMk/>
          <pc:sldMk cId="1265388533" sldId="13173"/>
        </pc:sldMkLst>
        <pc:spChg chg="del">
          <ac:chgData name="Lucas Jellema" userId="7e183fbb-84e0-44b3-9b03-0792bc8d162b" providerId="ADAL" clId="{B049E4DE-BAD5-4179-BEB5-E7A1E3F585C2}" dt="2023-08-06T15:13:48.751" v="12004" actId="478"/>
          <ac:spMkLst>
            <pc:docMk/>
            <pc:sldMk cId="1265388533" sldId="13173"/>
            <ac:spMk id="4" creationId="{EB7AD7E4-960E-1C11-F221-9AAF2F94085C}"/>
          </ac:spMkLst>
        </pc:spChg>
        <pc:spChg chg="del">
          <ac:chgData name="Lucas Jellema" userId="7e183fbb-84e0-44b3-9b03-0792bc8d162b" providerId="ADAL" clId="{B049E4DE-BAD5-4179-BEB5-E7A1E3F585C2}" dt="2023-08-06T15:20:58.424" v="12064" actId="478"/>
          <ac:spMkLst>
            <pc:docMk/>
            <pc:sldMk cId="1265388533" sldId="13173"/>
            <ac:spMk id="9" creationId="{E7988485-E702-B576-DC1C-A1102B17215A}"/>
          </ac:spMkLst>
        </pc:spChg>
        <pc:spChg chg="add del mod">
          <ac:chgData name="Lucas Jellema" userId="7e183fbb-84e0-44b3-9b03-0792bc8d162b" providerId="ADAL" clId="{B049E4DE-BAD5-4179-BEB5-E7A1E3F585C2}" dt="2023-08-06T15:13:51.188" v="12005" actId="478"/>
          <ac:spMkLst>
            <pc:docMk/>
            <pc:sldMk cId="1265388533" sldId="13173"/>
            <ac:spMk id="10" creationId="{C9820C61-330D-A345-7005-82395B8BEA5A}"/>
          </ac:spMkLst>
        </pc:spChg>
        <pc:spChg chg="del">
          <ac:chgData name="Lucas Jellema" userId="7e183fbb-84e0-44b3-9b03-0792bc8d162b" providerId="ADAL" clId="{B049E4DE-BAD5-4179-BEB5-E7A1E3F585C2}" dt="2023-08-06T15:21:16.694" v="12067" actId="478"/>
          <ac:spMkLst>
            <pc:docMk/>
            <pc:sldMk cId="1265388533" sldId="13173"/>
            <ac:spMk id="12" creationId="{8BD2E724-7F4C-090E-2AAC-1561053BD0F9}"/>
          </ac:spMkLst>
        </pc:spChg>
        <pc:spChg chg="add mod">
          <ac:chgData name="Lucas Jellema" userId="7e183fbb-84e0-44b3-9b03-0792bc8d162b" providerId="ADAL" clId="{B049E4DE-BAD5-4179-BEB5-E7A1E3F585C2}" dt="2023-08-06T15:27:02.560" v="12109"/>
          <ac:spMkLst>
            <pc:docMk/>
            <pc:sldMk cId="1265388533" sldId="13173"/>
            <ac:spMk id="13" creationId="{12DD287F-E1DF-C91F-4612-3701485AE84A}"/>
          </ac:spMkLst>
        </pc:spChg>
        <pc:spChg chg="del">
          <ac:chgData name="Lucas Jellema" userId="7e183fbb-84e0-44b3-9b03-0792bc8d162b" providerId="ADAL" clId="{B049E4DE-BAD5-4179-BEB5-E7A1E3F585C2}" dt="2023-08-06T15:20:54.912" v="12063" actId="478"/>
          <ac:spMkLst>
            <pc:docMk/>
            <pc:sldMk cId="1265388533" sldId="13173"/>
            <ac:spMk id="15" creationId="{40ECB5F8-24CF-E5FC-4B4C-B224D04C94E7}"/>
          </ac:spMkLst>
        </pc:spChg>
        <pc:spChg chg="add mod">
          <ac:chgData name="Lucas Jellema" userId="7e183fbb-84e0-44b3-9b03-0792bc8d162b" providerId="ADAL" clId="{B049E4DE-BAD5-4179-BEB5-E7A1E3F585C2}" dt="2023-08-06T15:27:02.560" v="12109"/>
          <ac:spMkLst>
            <pc:docMk/>
            <pc:sldMk cId="1265388533" sldId="13173"/>
            <ac:spMk id="16" creationId="{06EC072D-B634-C665-378C-6F8482CAC8BA}"/>
          </ac:spMkLst>
        </pc:spChg>
        <pc:spChg chg="add mod">
          <ac:chgData name="Lucas Jellema" userId="7e183fbb-84e0-44b3-9b03-0792bc8d162b" providerId="ADAL" clId="{B049E4DE-BAD5-4179-BEB5-E7A1E3F585C2}" dt="2023-08-06T15:27:02.560" v="12109"/>
          <ac:spMkLst>
            <pc:docMk/>
            <pc:sldMk cId="1265388533" sldId="13173"/>
            <ac:spMk id="18" creationId="{BA5A5C7D-F1B3-51CA-6DE1-F9AF4A656351}"/>
          </ac:spMkLst>
        </pc:spChg>
        <pc:spChg chg="add mod">
          <ac:chgData name="Lucas Jellema" userId="7e183fbb-84e0-44b3-9b03-0792bc8d162b" providerId="ADAL" clId="{B049E4DE-BAD5-4179-BEB5-E7A1E3F585C2}" dt="2023-08-06T15:27:02.560" v="12109"/>
          <ac:spMkLst>
            <pc:docMk/>
            <pc:sldMk cId="1265388533" sldId="13173"/>
            <ac:spMk id="19" creationId="{8D098D9F-DA59-59FA-EEF9-42D1B45FE207}"/>
          </ac:spMkLst>
        </pc:spChg>
        <pc:spChg chg="add mod">
          <ac:chgData name="Lucas Jellema" userId="7e183fbb-84e0-44b3-9b03-0792bc8d162b" providerId="ADAL" clId="{B049E4DE-BAD5-4179-BEB5-E7A1E3F585C2}" dt="2023-08-06T15:27:02.560" v="12109"/>
          <ac:spMkLst>
            <pc:docMk/>
            <pc:sldMk cId="1265388533" sldId="13173"/>
            <ac:spMk id="20" creationId="{FE8D5AED-DFEC-43BE-B51C-2DF60ACD48C1}"/>
          </ac:spMkLst>
        </pc:spChg>
        <pc:spChg chg="add mod">
          <ac:chgData name="Lucas Jellema" userId="7e183fbb-84e0-44b3-9b03-0792bc8d162b" providerId="ADAL" clId="{B049E4DE-BAD5-4179-BEB5-E7A1E3F585C2}" dt="2023-08-06T15:27:02.560" v="12109"/>
          <ac:spMkLst>
            <pc:docMk/>
            <pc:sldMk cId="1265388533" sldId="13173"/>
            <ac:spMk id="21" creationId="{7474BDBB-55FD-6D94-1E0A-4DFC6D9A7AAB}"/>
          </ac:spMkLst>
        </pc:spChg>
        <pc:spChg chg="add mod">
          <ac:chgData name="Lucas Jellema" userId="7e183fbb-84e0-44b3-9b03-0792bc8d162b" providerId="ADAL" clId="{B049E4DE-BAD5-4179-BEB5-E7A1E3F585C2}" dt="2023-08-06T15:27:02.560" v="12109"/>
          <ac:spMkLst>
            <pc:docMk/>
            <pc:sldMk cId="1265388533" sldId="13173"/>
            <ac:spMk id="22" creationId="{FFB5BFE7-2E57-7B54-0F6D-9E98DEC1A18F}"/>
          </ac:spMkLst>
        </pc:spChg>
        <pc:spChg chg="add mod">
          <ac:chgData name="Lucas Jellema" userId="7e183fbb-84e0-44b3-9b03-0792bc8d162b" providerId="ADAL" clId="{B049E4DE-BAD5-4179-BEB5-E7A1E3F585C2}" dt="2023-08-06T15:27:02.560" v="12109"/>
          <ac:spMkLst>
            <pc:docMk/>
            <pc:sldMk cId="1265388533" sldId="13173"/>
            <ac:spMk id="23" creationId="{09947EFE-353F-2B8C-7D93-3E0C090BEFED}"/>
          </ac:spMkLst>
        </pc:spChg>
        <pc:spChg chg="add mod">
          <ac:chgData name="Lucas Jellema" userId="7e183fbb-84e0-44b3-9b03-0792bc8d162b" providerId="ADAL" clId="{B049E4DE-BAD5-4179-BEB5-E7A1E3F585C2}" dt="2023-08-06T15:29:42.160" v="12153" actId="14100"/>
          <ac:spMkLst>
            <pc:docMk/>
            <pc:sldMk cId="1265388533" sldId="13173"/>
            <ac:spMk id="25" creationId="{8BB2951B-F38D-0509-28F7-2F1426CA9D69}"/>
          </ac:spMkLst>
        </pc:spChg>
        <pc:spChg chg="add mod">
          <ac:chgData name="Lucas Jellema" userId="7e183fbb-84e0-44b3-9b03-0792bc8d162b" providerId="ADAL" clId="{B049E4DE-BAD5-4179-BEB5-E7A1E3F585C2}" dt="2023-08-06T15:23:45.916" v="12089" actId="14100"/>
          <ac:spMkLst>
            <pc:docMk/>
            <pc:sldMk cId="1265388533" sldId="13173"/>
            <ac:spMk id="26" creationId="{461537A7-FEAA-4C6A-A069-C3183BC24426}"/>
          </ac:spMkLst>
        </pc:spChg>
        <pc:spChg chg="add mod">
          <ac:chgData name="Lucas Jellema" userId="7e183fbb-84e0-44b3-9b03-0792bc8d162b" providerId="ADAL" clId="{B049E4DE-BAD5-4179-BEB5-E7A1E3F585C2}" dt="2023-08-06T15:24:01.934" v="12092" actId="14100"/>
          <ac:spMkLst>
            <pc:docMk/>
            <pc:sldMk cId="1265388533" sldId="13173"/>
            <ac:spMk id="27" creationId="{C2716A6B-4C4E-5C39-21BC-29163681CB77}"/>
          </ac:spMkLst>
        </pc:spChg>
        <pc:spChg chg="add mod">
          <ac:chgData name="Lucas Jellema" userId="7e183fbb-84e0-44b3-9b03-0792bc8d162b" providerId="ADAL" clId="{B049E4DE-BAD5-4179-BEB5-E7A1E3F585C2}" dt="2023-08-06T15:24:18.104" v="12107" actId="1036"/>
          <ac:spMkLst>
            <pc:docMk/>
            <pc:sldMk cId="1265388533" sldId="13173"/>
            <ac:spMk id="28" creationId="{A03896A3-62B9-85EF-9496-74F7F5838539}"/>
          </ac:spMkLst>
        </pc:spChg>
        <pc:spChg chg="add mod">
          <ac:chgData name="Lucas Jellema" userId="7e183fbb-84e0-44b3-9b03-0792bc8d162b" providerId="ADAL" clId="{B049E4DE-BAD5-4179-BEB5-E7A1E3F585C2}" dt="2023-08-06T15:27:11.863" v="12122" actId="1038"/>
          <ac:spMkLst>
            <pc:docMk/>
            <pc:sldMk cId="1265388533" sldId="13173"/>
            <ac:spMk id="29" creationId="{4F0B0967-9D50-C850-6EC6-C7B5559D6802}"/>
          </ac:spMkLst>
        </pc:spChg>
        <pc:grpChg chg="add mod">
          <ac:chgData name="Lucas Jellema" userId="7e183fbb-84e0-44b3-9b03-0792bc8d162b" providerId="ADAL" clId="{B049E4DE-BAD5-4179-BEB5-E7A1E3F585C2}" dt="2023-08-06T15:27:30.195" v="12131" actId="1035"/>
          <ac:grpSpMkLst>
            <pc:docMk/>
            <pc:sldMk cId="1265388533" sldId="13173"/>
            <ac:grpSpMk id="24" creationId="{BB6288DA-8D78-FACB-2B6D-A116C770C893}"/>
          </ac:grpSpMkLst>
        </pc:grpChg>
        <pc:picChg chg="mod">
          <ac:chgData name="Lucas Jellema" userId="7e183fbb-84e0-44b3-9b03-0792bc8d162b" providerId="ADAL" clId="{B049E4DE-BAD5-4179-BEB5-E7A1E3F585C2}" dt="2023-08-06T15:21:00.887" v="12065" actId="1076"/>
          <ac:picMkLst>
            <pc:docMk/>
            <pc:sldMk cId="1265388533" sldId="13173"/>
            <ac:picMk id="8" creationId="{F25A86FA-6AA1-67B7-6D32-3C082D0BEF24}"/>
          </ac:picMkLst>
        </pc:picChg>
        <pc:picChg chg="mod ord">
          <ac:chgData name="Lucas Jellema" userId="7e183fbb-84e0-44b3-9b03-0792bc8d162b" providerId="ADAL" clId="{B049E4DE-BAD5-4179-BEB5-E7A1E3F585C2}" dt="2023-08-06T15:24:06.550" v="12095" actId="1076"/>
          <ac:picMkLst>
            <pc:docMk/>
            <pc:sldMk cId="1265388533" sldId="13173"/>
            <ac:picMk id="11" creationId="{C5457BDB-F340-07BE-A9DC-758FCDBF4D5A}"/>
          </ac:picMkLst>
        </pc:picChg>
        <pc:picChg chg="mod">
          <ac:chgData name="Lucas Jellema" userId="7e183fbb-84e0-44b3-9b03-0792bc8d162b" providerId="ADAL" clId="{B049E4DE-BAD5-4179-BEB5-E7A1E3F585C2}" dt="2023-08-06T15:22:58.798" v="12082" actId="1076"/>
          <ac:picMkLst>
            <pc:docMk/>
            <pc:sldMk cId="1265388533" sldId="13173"/>
            <ac:picMk id="14" creationId="{C39350BE-042A-794F-EC27-C81D2E0684A5}"/>
          </ac:picMkLst>
        </pc:picChg>
        <pc:picChg chg="mod">
          <ac:chgData name="Lucas Jellema" userId="7e183fbb-84e0-44b3-9b03-0792bc8d162b" providerId="ADAL" clId="{B049E4DE-BAD5-4179-BEB5-E7A1E3F585C2}" dt="2023-08-06T15:27:33.516" v="12132" actId="1076"/>
          <ac:picMkLst>
            <pc:docMk/>
            <pc:sldMk cId="1265388533" sldId="13173"/>
            <ac:picMk id="17" creationId="{236C25C4-8940-1CA3-6D45-905D9279EAC5}"/>
          </ac:picMkLst>
        </pc:picChg>
        <pc:picChg chg="mod">
          <ac:chgData name="Lucas Jellema" userId="7e183fbb-84e0-44b3-9b03-0792bc8d162b" providerId="ADAL" clId="{B049E4DE-BAD5-4179-BEB5-E7A1E3F585C2}" dt="2023-08-06T15:21:42.295" v="12076" actId="1076"/>
          <ac:picMkLst>
            <pc:docMk/>
            <pc:sldMk cId="1265388533" sldId="13173"/>
            <ac:picMk id="3076" creationId="{37DCA707-4EB7-0AA0-90C8-193719967AD5}"/>
          </ac:picMkLst>
        </pc:picChg>
      </pc:sldChg>
      <pc:sldChg chg="addSp delSp modSp add mod modNotesTx">
        <pc:chgData name="Lucas Jellema" userId="7e183fbb-84e0-44b3-9b03-0792bc8d162b" providerId="ADAL" clId="{B049E4DE-BAD5-4179-BEB5-E7A1E3F585C2}" dt="2023-08-20T20:10:19.439" v="13593"/>
        <pc:sldMkLst>
          <pc:docMk/>
          <pc:sldMk cId="3147029863" sldId="13174"/>
        </pc:sldMkLst>
        <pc:spChg chg="mod">
          <ac:chgData name="Lucas Jellema" userId="7e183fbb-84e0-44b3-9b03-0792bc8d162b" providerId="ADAL" clId="{B049E4DE-BAD5-4179-BEB5-E7A1E3F585C2}" dt="2023-08-06T16:02:45.028" v="12229" actId="14100"/>
          <ac:spMkLst>
            <pc:docMk/>
            <pc:sldMk cId="3147029863" sldId="13174"/>
            <ac:spMk id="3" creationId="{F510FD98-2B2F-A36F-8774-F64FFC01988B}"/>
          </ac:spMkLst>
        </pc:spChg>
        <pc:spChg chg="add mod">
          <ac:chgData name="Lucas Jellema" userId="7e183fbb-84e0-44b3-9b03-0792bc8d162b" providerId="ADAL" clId="{B049E4DE-BAD5-4179-BEB5-E7A1E3F585C2}" dt="2023-08-06T16:03:05.282" v="12231" actId="207"/>
          <ac:spMkLst>
            <pc:docMk/>
            <pc:sldMk cId="3147029863" sldId="13174"/>
            <ac:spMk id="4" creationId="{CD02B1F0-581D-2C9F-9577-0B338D8F3214}"/>
          </ac:spMkLst>
        </pc:spChg>
        <pc:spChg chg="add mod">
          <ac:chgData name="Lucas Jellema" userId="7e183fbb-84e0-44b3-9b03-0792bc8d162b" providerId="ADAL" clId="{B049E4DE-BAD5-4179-BEB5-E7A1E3F585C2}" dt="2023-08-06T16:01:52.148" v="12187" actId="1076"/>
          <ac:spMkLst>
            <pc:docMk/>
            <pc:sldMk cId="3147029863" sldId="13174"/>
            <ac:spMk id="7" creationId="{5C50B992-6B0F-2815-5C0D-45BD5229A973}"/>
          </ac:spMkLst>
        </pc:spChg>
        <pc:spChg chg="add mod">
          <ac:chgData name="Lucas Jellema" userId="7e183fbb-84e0-44b3-9b03-0792bc8d162b" providerId="ADAL" clId="{B049E4DE-BAD5-4179-BEB5-E7A1E3F585C2}" dt="2023-08-06T16:01:58.151" v="12193" actId="1037"/>
          <ac:spMkLst>
            <pc:docMk/>
            <pc:sldMk cId="3147029863" sldId="13174"/>
            <ac:spMk id="9" creationId="{280A3965-90D1-8B92-31DE-6A8C549C2759}"/>
          </ac:spMkLst>
        </pc:spChg>
        <pc:spChg chg="add mod">
          <ac:chgData name="Lucas Jellema" userId="7e183fbb-84e0-44b3-9b03-0792bc8d162b" providerId="ADAL" clId="{B049E4DE-BAD5-4179-BEB5-E7A1E3F585C2}" dt="2023-08-06T16:02:08.437" v="12197" actId="14100"/>
          <ac:spMkLst>
            <pc:docMk/>
            <pc:sldMk cId="3147029863" sldId="13174"/>
            <ac:spMk id="10" creationId="{7C57E810-9850-2F26-056C-4B162AF8F3F4}"/>
          </ac:spMkLst>
        </pc:spChg>
        <pc:spChg chg="mod topLvl">
          <ac:chgData name="Lucas Jellema" userId="7e183fbb-84e0-44b3-9b03-0792bc8d162b" providerId="ADAL" clId="{B049E4DE-BAD5-4179-BEB5-E7A1E3F585C2}" dt="2023-08-06T16:00:51.705" v="12158" actId="165"/>
          <ac:spMkLst>
            <pc:docMk/>
            <pc:sldMk cId="3147029863" sldId="13174"/>
            <ac:spMk id="13" creationId="{12DD287F-E1DF-C91F-4612-3701485AE84A}"/>
          </ac:spMkLst>
        </pc:spChg>
        <pc:spChg chg="mod topLvl">
          <ac:chgData name="Lucas Jellema" userId="7e183fbb-84e0-44b3-9b03-0792bc8d162b" providerId="ADAL" clId="{B049E4DE-BAD5-4179-BEB5-E7A1E3F585C2}" dt="2023-08-06T16:00:51.705" v="12158" actId="165"/>
          <ac:spMkLst>
            <pc:docMk/>
            <pc:sldMk cId="3147029863" sldId="13174"/>
            <ac:spMk id="16" creationId="{06EC072D-B634-C665-378C-6F8482CAC8BA}"/>
          </ac:spMkLst>
        </pc:spChg>
        <pc:spChg chg="mod topLvl">
          <ac:chgData name="Lucas Jellema" userId="7e183fbb-84e0-44b3-9b03-0792bc8d162b" providerId="ADAL" clId="{B049E4DE-BAD5-4179-BEB5-E7A1E3F585C2}" dt="2023-08-06T16:00:51.705" v="12158" actId="165"/>
          <ac:spMkLst>
            <pc:docMk/>
            <pc:sldMk cId="3147029863" sldId="13174"/>
            <ac:spMk id="18" creationId="{BA5A5C7D-F1B3-51CA-6DE1-F9AF4A656351}"/>
          </ac:spMkLst>
        </pc:spChg>
        <pc:spChg chg="mod topLvl">
          <ac:chgData name="Lucas Jellema" userId="7e183fbb-84e0-44b3-9b03-0792bc8d162b" providerId="ADAL" clId="{B049E4DE-BAD5-4179-BEB5-E7A1E3F585C2}" dt="2023-08-06T16:00:51.705" v="12158" actId="165"/>
          <ac:spMkLst>
            <pc:docMk/>
            <pc:sldMk cId="3147029863" sldId="13174"/>
            <ac:spMk id="19" creationId="{8D098D9F-DA59-59FA-EEF9-42D1B45FE207}"/>
          </ac:spMkLst>
        </pc:spChg>
        <pc:spChg chg="mod topLvl">
          <ac:chgData name="Lucas Jellema" userId="7e183fbb-84e0-44b3-9b03-0792bc8d162b" providerId="ADAL" clId="{B049E4DE-BAD5-4179-BEB5-E7A1E3F585C2}" dt="2023-08-06T16:00:51.705" v="12158" actId="165"/>
          <ac:spMkLst>
            <pc:docMk/>
            <pc:sldMk cId="3147029863" sldId="13174"/>
            <ac:spMk id="20" creationId="{FE8D5AED-DFEC-43BE-B51C-2DF60ACD48C1}"/>
          </ac:spMkLst>
        </pc:spChg>
        <pc:spChg chg="mod topLvl">
          <ac:chgData name="Lucas Jellema" userId="7e183fbb-84e0-44b3-9b03-0792bc8d162b" providerId="ADAL" clId="{B049E4DE-BAD5-4179-BEB5-E7A1E3F585C2}" dt="2023-08-06T16:00:51.705" v="12158" actId="165"/>
          <ac:spMkLst>
            <pc:docMk/>
            <pc:sldMk cId="3147029863" sldId="13174"/>
            <ac:spMk id="21" creationId="{7474BDBB-55FD-6D94-1E0A-4DFC6D9A7AAB}"/>
          </ac:spMkLst>
        </pc:spChg>
        <pc:spChg chg="mod topLvl">
          <ac:chgData name="Lucas Jellema" userId="7e183fbb-84e0-44b3-9b03-0792bc8d162b" providerId="ADAL" clId="{B049E4DE-BAD5-4179-BEB5-E7A1E3F585C2}" dt="2023-08-06T16:00:51.705" v="12158" actId="165"/>
          <ac:spMkLst>
            <pc:docMk/>
            <pc:sldMk cId="3147029863" sldId="13174"/>
            <ac:spMk id="22" creationId="{FFB5BFE7-2E57-7B54-0F6D-9E98DEC1A18F}"/>
          </ac:spMkLst>
        </pc:spChg>
        <pc:spChg chg="mod topLvl">
          <ac:chgData name="Lucas Jellema" userId="7e183fbb-84e0-44b3-9b03-0792bc8d162b" providerId="ADAL" clId="{B049E4DE-BAD5-4179-BEB5-E7A1E3F585C2}" dt="2023-08-06T16:01:45.275" v="12185" actId="1076"/>
          <ac:spMkLst>
            <pc:docMk/>
            <pc:sldMk cId="3147029863" sldId="13174"/>
            <ac:spMk id="23" creationId="{09947EFE-353F-2B8C-7D93-3E0C090BEFED}"/>
          </ac:spMkLst>
        </pc:spChg>
        <pc:spChg chg="del">
          <ac:chgData name="Lucas Jellema" userId="7e183fbb-84e0-44b3-9b03-0792bc8d162b" providerId="ADAL" clId="{B049E4DE-BAD5-4179-BEB5-E7A1E3F585C2}" dt="2023-08-06T16:07:03.176" v="12270" actId="478"/>
          <ac:spMkLst>
            <pc:docMk/>
            <pc:sldMk cId="3147029863" sldId="13174"/>
            <ac:spMk id="25" creationId="{8BB2951B-F38D-0509-28F7-2F1426CA9D69}"/>
          </ac:spMkLst>
        </pc:spChg>
        <pc:spChg chg="del">
          <ac:chgData name="Lucas Jellema" userId="7e183fbb-84e0-44b3-9b03-0792bc8d162b" providerId="ADAL" clId="{B049E4DE-BAD5-4179-BEB5-E7A1E3F585C2}" dt="2023-08-06T16:07:03.176" v="12270" actId="478"/>
          <ac:spMkLst>
            <pc:docMk/>
            <pc:sldMk cId="3147029863" sldId="13174"/>
            <ac:spMk id="26" creationId="{461537A7-FEAA-4C6A-A069-C3183BC24426}"/>
          </ac:spMkLst>
        </pc:spChg>
        <pc:spChg chg="del">
          <ac:chgData name="Lucas Jellema" userId="7e183fbb-84e0-44b3-9b03-0792bc8d162b" providerId="ADAL" clId="{B049E4DE-BAD5-4179-BEB5-E7A1E3F585C2}" dt="2023-08-06T16:04:02.553" v="12241" actId="478"/>
          <ac:spMkLst>
            <pc:docMk/>
            <pc:sldMk cId="3147029863" sldId="13174"/>
            <ac:spMk id="27" creationId="{C2716A6B-4C4E-5C39-21BC-29163681CB77}"/>
          </ac:spMkLst>
        </pc:spChg>
        <pc:spChg chg="del">
          <ac:chgData name="Lucas Jellema" userId="7e183fbb-84e0-44b3-9b03-0792bc8d162b" providerId="ADAL" clId="{B049E4DE-BAD5-4179-BEB5-E7A1E3F585C2}" dt="2023-08-06T16:04:04.703" v="12242" actId="478"/>
          <ac:spMkLst>
            <pc:docMk/>
            <pc:sldMk cId="3147029863" sldId="13174"/>
            <ac:spMk id="28" creationId="{A03896A3-62B9-85EF-9496-74F7F5838539}"/>
          </ac:spMkLst>
        </pc:spChg>
        <pc:spChg chg="mod topLvl">
          <ac:chgData name="Lucas Jellema" userId="7e183fbb-84e0-44b3-9b03-0792bc8d162b" providerId="ADAL" clId="{B049E4DE-BAD5-4179-BEB5-E7A1E3F585C2}" dt="2023-08-06T16:00:51.705" v="12158" actId="165"/>
          <ac:spMkLst>
            <pc:docMk/>
            <pc:sldMk cId="3147029863" sldId="13174"/>
            <ac:spMk id="29" creationId="{4F0B0967-9D50-C850-6EC6-C7B5559D6802}"/>
          </ac:spMkLst>
        </pc:spChg>
        <pc:spChg chg="add del mod">
          <ac:chgData name="Lucas Jellema" userId="7e183fbb-84e0-44b3-9b03-0792bc8d162b" providerId="ADAL" clId="{B049E4DE-BAD5-4179-BEB5-E7A1E3F585C2}" dt="2023-08-06T16:07:03.176" v="12270" actId="478"/>
          <ac:spMkLst>
            <pc:docMk/>
            <pc:sldMk cId="3147029863" sldId="13174"/>
            <ac:spMk id="32" creationId="{36623258-5366-4D75-07FC-4C8F746A0B44}"/>
          </ac:spMkLst>
        </pc:spChg>
        <pc:spChg chg="add del mod">
          <ac:chgData name="Lucas Jellema" userId="7e183fbb-84e0-44b3-9b03-0792bc8d162b" providerId="ADAL" clId="{B049E4DE-BAD5-4179-BEB5-E7A1E3F585C2}" dt="2023-08-06T16:07:03.176" v="12270" actId="478"/>
          <ac:spMkLst>
            <pc:docMk/>
            <pc:sldMk cId="3147029863" sldId="13174"/>
            <ac:spMk id="33" creationId="{B7121FBE-EB56-E40C-8924-CE482978A79E}"/>
          </ac:spMkLst>
        </pc:spChg>
        <pc:spChg chg="add del mod">
          <ac:chgData name="Lucas Jellema" userId="7e183fbb-84e0-44b3-9b03-0792bc8d162b" providerId="ADAL" clId="{B049E4DE-BAD5-4179-BEB5-E7A1E3F585C2}" dt="2023-08-06T16:07:03.176" v="12270" actId="478"/>
          <ac:spMkLst>
            <pc:docMk/>
            <pc:sldMk cId="3147029863" sldId="13174"/>
            <ac:spMk id="34" creationId="{5ACC8FD2-C77D-E149-CC70-1ADC4ECD1D81}"/>
          </ac:spMkLst>
        </pc:spChg>
        <pc:spChg chg="add del mod">
          <ac:chgData name="Lucas Jellema" userId="7e183fbb-84e0-44b3-9b03-0792bc8d162b" providerId="ADAL" clId="{B049E4DE-BAD5-4179-BEB5-E7A1E3F585C2}" dt="2023-08-06T16:07:03.176" v="12270" actId="478"/>
          <ac:spMkLst>
            <pc:docMk/>
            <pc:sldMk cId="3147029863" sldId="13174"/>
            <ac:spMk id="35" creationId="{A54D2F0D-E89C-4912-6B67-066F5EC3F8E8}"/>
          </ac:spMkLst>
        </pc:spChg>
        <pc:spChg chg="add mod">
          <ac:chgData name="Lucas Jellema" userId="7e183fbb-84e0-44b3-9b03-0792bc8d162b" providerId="ADAL" clId="{B049E4DE-BAD5-4179-BEB5-E7A1E3F585C2}" dt="2023-08-06T16:07:42.071" v="12277" actId="14100"/>
          <ac:spMkLst>
            <pc:docMk/>
            <pc:sldMk cId="3147029863" sldId="13174"/>
            <ac:spMk id="38" creationId="{C3067E72-3AB3-E348-9B07-6939BD901609}"/>
          </ac:spMkLst>
        </pc:spChg>
        <pc:spChg chg="add mod">
          <ac:chgData name="Lucas Jellema" userId="7e183fbb-84e0-44b3-9b03-0792bc8d162b" providerId="ADAL" clId="{B049E4DE-BAD5-4179-BEB5-E7A1E3F585C2}" dt="2023-08-06T16:08:09.513" v="12279" actId="14100"/>
          <ac:spMkLst>
            <pc:docMk/>
            <pc:sldMk cId="3147029863" sldId="13174"/>
            <ac:spMk id="39" creationId="{AC918557-BDE1-6B47-2105-931F0A1FEE8F}"/>
          </ac:spMkLst>
        </pc:spChg>
        <pc:spChg chg="add mod">
          <ac:chgData name="Lucas Jellema" userId="7e183fbb-84e0-44b3-9b03-0792bc8d162b" providerId="ADAL" clId="{B049E4DE-BAD5-4179-BEB5-E7A1E3F585C2}" dt="2023-08-06T16:08:19.989" v="12282" actId="14100"/>
          <ac:spMkLst>
            <pc:docMk/>
            <pc:sldMk cId="3147029863" sldId="13174"/>
            <ac:spMk id="40" creationId="{9B6EF1CF-A628-5D9F-6297-4BD0047C347F}"/>
          </ac:spMkLst>
        </pc:spChg>
        <pc:spChg chg="add mod">
          <ac:chgData name="Lucas Jellema" userId="7e183fbb-84e0-44b3-9b03-0792bc8d162b" providerId="ADAL" clId="{B049E4DE-BAD5-4179-BEB5-E7A1E3F585C2}" dt="2023-08-06T16:08:47.307" v="12289" actId="207"/>
          <ac:spMkLst>
            <pc:docMk/>
            <pc:sldMk cId="3147029863" sldId="13174"/>
            <ac:spMk id="41" creationId="{20B19762-5266-0E40-8316-1E47EDEB35AF}"/>
          </ac:spMkLst>
        </pc:spChg>
        <pc:grpChg chg="del">
          <ac:chgData name="Lucas Jellema" userId="7e183fbb-84e0-44b3-9b03-0792bc8d162b" providerId="ADAL" clId="{B049E4DE-BAD5-4179-BEB5-E7A1E3F585C2}" dt="2023-08-06T16:00:51.705" v="12158" actId="165"/>
          <ac:grpSpMkLst>
            <pc:docMk/>
            <pc:sldMk cId="3147029863" sldId="13174"/>
            <ac:grpSpMk id="24" creationId="{BB6288DA-8D78-FACB-2B6D-A116C770C893}"/>
          </ac:grpSpMkLst>
        </pc:grpChg>
        <pc:picChg chg="del">
          <ac:chgData name="Lucas Jellema" userId="7e183fbb-84e0-44b3-9b03-0792bc8d162b" providerId="ADAL" clId="{B049E4DE-BAD5-4179-BEB5-E7A1E3F585C2}" dt="2023-08-06T16:06:56.565" v="12269" actId="478"/>
          <ac:picMkLst>
            <pc:docMk/>
            <pc:sldMk cId="3147029863" sldId="13174"/>
            <ac:picMk id="8" creationId="{F25A86FA-6AA1-67B7-6D32-3C082D0BEF24}"/>
          </ac:picMkLst>
        </pc:picChg>
        <pc:picChg chg="del mod ord">
          <ac:chgData name="Lucas Jellema" userId="7e183fbb-84e0-44b3-9b03-0792bc8d162b" providerId="ADAL" clId="{B049E4DE-BAD5-4179-BEB5-E7A1E3F585C2}" dt="2023-08-06T16:06:56.565" v="12269" actId="478"/>
          <ac:picMkLst>
            <pc:docMk/>
            <pc:sldMk cId="3147029863" sldId="13174"/>
            <ac:picMk id="11" creationId="{C5457BDB-F340-07BE-A9DC-758FCDBF4D5A}"/>
          </ac:picMkLst>
        </pc:picChg>
        <pc:picChg chg="del">
          <ac:chgData name="Lucas Jellema" userId="7e183fbb-84e0-44b3-9b03-0792bc8d162b" providerId="ADAL" clId="{B049E4DE-BAD5-4179-BEB5-E7A1E3F585C2}" dt="2023-08-06T16:03:38.422" v="12232" actId="478"/>
          <ac:picMkLst>
            <pc:docMk/>
            <pc:sldMk cId="3147029863" sldId="13174"/>
            <ac:picMk id="14" creationId="{C39350BE-042A-794F-EC27-C81D2E0684A5}"/>
          </ac:picMkLst>
        </pc:picChg>
        <pc:picChg chg="add del mod">
          <ac:chgData name="Lucas Jellema" userId="7e183fbb-84e0-44b3-9b03-0792bc8d162b" providerId="ADAL" clId="{B049E4DE-BAD5-4179-BEB5-E7A1E3F585C2}" dt="2023-08-06T16:06:56.565" v="12269" actId="478"/>
          <ac:picMkLst>
            <pc:docMk/>
            <pc:sldMk cId="3147029863" sldId="13174"/>
            <ac:picMk id="15" creationId="{018F760B-FC90-F43F-10CD-B07E3F043A44}"/>
          </ac:picMkLst>
        </pc:picChg>
        <pc:picChg chg="del">
          <ac:chgData name="Lucas Jellema" userId="7e183fbb-84e0-44b3-9b03-0792bc8d162b" providerId="ADAL" clId="{B049E4DE-BAD5-4179-BEB5-E7A1E3F585C2}" dt="2023-08-06T16:00:41.488" v="12155" actId="478"/>
          <ac:picMkLst>
            <pc:docMk/>
            <pc:sldMk cId="3147029863" sldId="13174"/>
            <ac:picMk id="17" creationId="{236C25C4-8940-1CA3-6D45-905D9279EAC5}"/>
          </ac:picMkLst>
        </pc:picChg>
        <pc:picChg chg="add del mod">
          <ac:chgData name="Lucas Jellema" userId="7e183fbb-84e0-44b3-9b03-0792bc8d162b" providerId="ADAL" clId="{B049E4DE-BAD5-4179-BEB5-E7A1E3F585C2}" dt="2023-08-06T16:06:56.565" v="12269" actId="478"/>
          <ac:picMkLst>
            <pc:docMk/>
            <pc:sldMk cId="3147029863" sldId="13174"/>
            <ac:picMk id="31" creationId="{BEF28FAD-8735-EFC0-E69A-9FFD9EE0708A}"/>
          </ac:picMkLst>
        </pc:picChg>
        <pc:picChg chg="add mod">
          <ac:chgData name="Lucas Jellema" userId="7e183fbb-84e0-44b3-9b03-0792bc8d162b" providerId="ADAL" clId="{B049E4DE-BAD5-4179-BEB5-E7A1E3F585C2}" dt="2023-08-06T16:07:11.101" v="12274" actId="1440"/>
          <ac:picMkLst>
            <pc:docMk/>
            <pc:sldMk cId="3147029863" sldId="13174"/>
            <ac:picMk id="37" creationId="{C6EFBEC1-B4EC-B577-10A9-17358E0C0085}"/>
          </ac:picMkLst>
        </pc:picChg>
      </pc:sldChg>
      <pc:sldChg chg="modSp add mod modNotesTx">
        <pc:chgData name="Lucas Jellema" userId="7e183fbb-84e0-44b3-9b03-0792bc8d162b" providerId="ADAL" clId="{B049E4DE-BAD5-4179-BEB5-E7A1E3F585C2}" dt="2023-08-06T16:19:29.442" v="12548" actId="6549"/>
        <pc:sldMkLst>
          <pc:docMk/>
          <pc:sldMk cId="3431159046" sldId="13175"/>
        </pc:sldMkLst>
        <pc:picChg chg="mod">
          <ac:chgData name="Lucas Jellema" userId="7e183fbb-84e0-44b3-9b03-0792bc8d162b" providerId="ADAL" clId="{B049E4DE-BAD5-4179-BEB5-E7A1E3F585C2}" dt="2023-08-06T16:09:04.938" v="12290" actId="1076"/>
          <ac:picMkLst>
            <pc:docMk/>
            <pc:sldMk cId="3431159046" sldId="13175"/>
            <ac:picMk id="37" creationId="{C6EFBEC1-B4EC-B577-10A9-17358E0C0085}"/>
          </ac:picMkLst>
        </pc:picChg>
      </pc:sldChg>
      <pc:sldChg chg="modSp add del mod">
        <pc:chgData name="Lucas Jellema" userId="7e183fbb-84e0-44b3-9b03-0792bc8d162b" providerId="ADAL" clId="{B049E4DE-BAD5-4179-BEB5-E7A1E3F585C2}" dt="2023-08-06T16:21:05.162" v="12554" actId="2696"/>
        <pc:sldMkLst>
          <pc:docMk/>
          <pc:sldMk cId="605501159" sldId="13176"/>
        </pc:sldMkLst>
        <pc:spChg chg="mod">
          <ac:chgData name="Lucas Jellema" userId="7e183fbb-84e0-44b3-9b03-0792bc8d162b" providerId="ADAL" clId="{B049E4DE-BAD5-4179-BEB5-E7A1E3F585C2}" dt="2023-08-06T16:21:02.139" v="12553" actId="108"/>
          <ac:spMkLst>
            <pc:docMk/>
            <pc:sldMk cId="605501159" sldId="13176"/>
            <ac:spMk id="4" creationId="{F50BC05F-3B5E-5635-C112-37147D23D812}"/>
          </ac:spMkLst>
        </pc:spChg>
      </pc:sldChg>
      <pc:sldChg chg="modSp add mod">
        <pc:chgData name="Lucas Jellema" userId="7e183fbb-84e0-44b3-9b03-0792bc8d162b" providerId="ADAL" clId="{B049E4DE-BAD5-4179-BEB5-E7A1E3F585C2}" dt="2023-08-21T05:23:22.126" v="13991" actId="6549"/>
        <pc:sldMkLst>
          <pc:docMk/>
          <pc:sldMk cId="3913624384" sldId="13176"/>
        </pc:sldMkLst>
        <pc:spChg chg="mod">
          <ac:chgData name="Lucas Jellema" userId="7e183fbb-84e0-44b3-9b03-0792bc8d162b" providerId="ADAL" clId="{B049E4DE-BAD5-4179-BEB5-E7A1E3F585C2}" dt="2023-08-21T05:23:22.126" v="13991" actId="6549"/>
          <ac:spMkLst>
            <pc:docMk/>
            <pc:sldMk cId="3913624384" sldId="13176"/>
            <ac:spMk id="4" creationId="{F50BC05F-3B5E-5635-C112-37147D23D812}"/>
          </ac:spMkLst>
        </pc:spChg>
      </pc:sldChg>
      <pc:sldChg chg="addSp delSp modSp add del mod">
        <pc:chgData name="Lucas Jellema" userId="7e183fbb-84e0-44b3-9b03-0792bc8d162b" providerId="ADAL" clId="{B049E4DE-BAD5-4179-BEB5-E7A1E3F585C2}" dt="2023-08-07T15:43:56.576" v="13003" actId="2696"/>
        <pc:sldMkLst>
          <pc:docMk/>
          <pc:sldMk cId="744293590" sldId="13177"/>
        </pc:sldMkLst>
        <pc:spChg chg="mod">
          <ac:chgData name="Lucas Jellema" userId="7e183fbb-84e0-44b3-9b03-0792bc8d162b" providerId="ADAL" clId="{B049E4DE-BAD5-4179-BEB5-E7A1E3F585C2}" dt="2023-08-07T13:51:22.936" v="12826" actId="20577"/>
          <ac:spMkLst>
            <pc:docMk/>
            <pc:sldMk cId="744293590" sldId="13177"/>
            <ac:spMk id="9" creationId="{D30C1D16-637E-7095-FC5E-C5173ECB3F20}"/>
          </ac:spMkLst>
        </pc:spChg>
        <pc:spChg chg="add mod">
          <ac:chgData name="Lucas Jellema" userId="7e183fbb-84e0-44b3-9b03-0792bc8d162b" providerId="ADAL" clId="{B049E4DE-BAD5-4179-BEB5-E7A1E3F585C2}" dt="2023-08-07T13:52:11.615" v="12872"/>
          <ac:spMkLst>
            <pc:docMk/>
            <pc:sldMk cId="744293590" sldId="13177"/>
            <ac:spMk id="11" creationId="{CACB61A7-B20D-896A-2463-DC8898A0D1D0}"/>
          </ac:spMkLst>
        </pc:spChg>
        <pc:spChg chg="mod">
          <ac:chgData name="Lucas Jellema" userId="7e183fbb-84e0-44b3-9b03-0792bc8d162b" providerId="ADAL" clId="{B049E4DE-BAD5-4179-BEB5-E7A1E3F585C2}" dt="2023-08-07T13:51:31.818" v="12833" actId="20577"/>
          <ac:spMkLst>
            <pc:docMk/>
            <pc:sldMk cId="744293590" sldId="13177"/>
            <ac:spMk id="12" creationId="{9D6BC379-838F-3901-C5B1-115D52FF24A3}"/>
          </ac:spMkLst>
        </pc:spChg>
        <pc:spChg chg="del">
          <ac:chgData name="Lucas Jellema" userId="7e183fbb-84e0-44b3-9b03-0792bc8d162b" providerId="ADAL" clId="{B049E4DE-BAD5-4179-BEB5-E7A1E3F585C2}" dt="2023-08-07T13:51:54.975" v="12868" actId="478"/>
          <ac:spMkLst>
            <pc:docMk/>
            <pc:sldMk cId="744293590" sldId="13177"/>
            <ac:spMk id="13" creationId="{24290731-C76C-BC03-5688-6141D400B5DB}"/>
          </ac:spMkLst>
        </pc:spChg>
        <pc:spChg chg="mod">
          <ac:chgData name="Lucas Jellema" userId="7e183fbb-84e0-44b3-9b03-0792bc8d162b" providerId="ADAL" clId="{B049E4DE-BAD5-4179-BEB5-E7A1E3F585C2}" dt="2023-08-07T13:51:49.070" v="12867" actId="1076"/>
          <ac:spMkLst>
            <pc:docMk/>
            <pc:sldMk cId="744293590" sldId="13177"/>
            <ac:spMk id="15" creationId="{9087E6C8-88C0-CD45-DD4F-1E3FC0D86530}"/>
          </ac:spMkLst>
        </pc:spChg>
        <pc:spChg chg="del">
          <ac:chgData name="Lucas Jellema" userId="7e183fbb-84e0-44b3-9b03-0792bc8d162b" providerId="ADAL" clId="{B049E4DE-BAD5-4179-BEB5-E7A1E3F585C2}" dt="2023-08-07T13:51:54.975" v="12868" actId="478"/>
          <ac:spMkLst>
            <pc:docMk/>
            <pc:sldMk cId="744293590" sldId="13177"/>
            <ac:spMk id="18" creationId="{8509E982-FF2E-C3A4-BFAD-F5666C84B767}"/>
          </ac:spMkLst>
        </pc:spChg>
        <pc:spChg chg="del">
          <ac:chgData name="Lucas Jellema" userId="7e183fbb-84e0-44b3-9b03-0792bc8d162b" providerId="ADAL" clId="{B049E4DE-BAD5-4179-BEB5-E7A1E3F585C2}" dt="2023-08-07T13:51:59.680" v="12869" actId="478"/>
          <ac:spMkLst>
            <pc:docMk/>
            <pc:sldMk cId="744293590" sldId="13177"/>
            <ac:spMk id="19" creationId="{69635AEB-FC47-F127-6661-162630604C27}"/>
          </ac:spMkLst>
        </pc:spChg>
      </pc:sldChg>
      <pc:sldChg chg="add">
        <pc:chgData name="Lucas Jellema" userId="7e183fbb-84e0-44b3-9b03-0792bc8d162b" providerId="ADAL" clId="{B049E4DE-BAD5-4179-BEB5-E7A1E3F585C2}" dt="2023-08-07T15:44:00.330" v="13004"/>
        <pc:sldMkLst>
          <pc:docMk/>
          <pc:sldMk cId="3406698865" sldId="13177"/>
        </pc:sldMkLst>
      </pc:sldChg>
      <pc:sldChg chg="add">
        <pc:chgData name="Lucas Jellema" userId="7e183fbb-84e0-44b3-9b03-0792bc8d162b" providerId="ADAL" clId="{B049E4DE-BAD5-4179-BEB5-E7A1E3F585C2}" dt="2023-08-07T15:44:00.330" v="13004"/>
        <pc:sldMkLst>
          <pc:docMk/>
          <pc:sldMk cId="1557788964" sldId="13178"/>
        </pc:sldMkLst>
      </pc:sldChg>
      <pc:sldChg chg="addSp modSp add del mod">
        <pc:chgData name="Lucas Jellema" userId="7e183fbb-84e0-44b3-9b03-0792bc8d162b" providerId="ADAL" clId="{B049E4DE-BAD5-4179-BEB5-E7A1E3F585C2}" dt="2023-08-07T15:43:56.576" v="13003" actId="2696"/>
        <pc:sldMkLst>
          <pc:docMk/>
          <pc:sldMk cId="1947379772" sldId="13178"/>
        </pc:sldMkLst>
        <pc:spChg chg="add mod">
          <ac:chgData name="Lucas Jellema" userId="7e183fbb-84e0-44b3-9b03-0792bc8d162b" providerId="ADAL" clId="{B049E4DE-BAD5-4179-BEB5-E7A1E3F585C2}" dt="2023-08-07T13:54:00.014" v="12881" actId="207"/>
          <ac:spMkLst>
            <pc:docMk/>
            <pc:sldMk cId="1947379772" sldId="13178"/>
            <ac:spMk id="13" creationId="{C59137C9-F31B-AF26-6611-F8FA71BA6BBD}"/>
          </ac:spMkLst>
        </pc:spChg>
        <pc:spChg chg="add mod">
          <ac:chgData name="Lucas Jellema" userId="7e183fbb-84e0-44b3-9b03-0792bc8d162b" providerId="ADAL" clId="{B049E4DE-BAD5-4179-BEB5-E7A1E3F585C2}" dt="2023-08-07T13:55:21.551" v="12905" actId="1076"/>
          <ac:spMkLst>
            <pc:docMk/>
            <pc:sldMk cId="1947379772" sldId="13178"/>
            <ac:spMk id="16" creationId="{98036CE0-9920-9293-4008-3CC1C9B9BF68}"/>
          </ac:spMkLst>
        </pc:spChg>
        <pc:spChg chg="add mod">
          <ac:chgData name="Lucas Jellema" userId="7e183fbb-84e0-44b3-9b03-0792bc8d162b" providerId="ADAL" clId="{B049E4DE-BAD5-4179-BEB5-E7A1E3F585C2}" dt="2023-08-07T13:54:25.939" v="12897" actId="1076"/>
          <ac:spMkLst>
            <pc:docMk/>
            <pc:sldMk cId="1947379772" sldId="13178"/>
            <ac:spMk id="18" creationId="{85046964-E3C6-7576-F625-96AA4C80D52F}"/>
          </ac:spMkLst>
        </pc:spChg>
        <pc:spChg chg="add mod">
          <ac:chgData name="Lucas Jellema" userId="7e183fbb-84e0-44b3-9b03-0792bc8d162b" providerId="ADAL" clId="{B049E4DE-BAD5-4179-BEB5-E7A1E3F585C2}" dt="2023-08-07T13:54:47.459" v="12899" actId="108"/>
          <ac:spMkLst>
            <pc:docMk/>
            <pc:sldMk cId="1947379772" sldId="13178"/>
            <ac:spMk id="19" creationId="{59D5F4F2-86F2-310B-583B-6D15A6D85173}"/>
          </ac:spMkLst>
        </pc:spChg>
        <pc:spChg chg="add mod">
          <ac:chgData name="Lucas Jellema" userId="7e183fbb-84e0-44b3-9b03-0792bc8d162b" providerId="ADAL" clId="{B049E4DE-BAD5-4179-BEB5-E7A1E3F585C2}" dt="2023-08-07T13:55:16.425" v="12904" actId="20577"/>
          <ac:spMkLst>
            <pc:docMk/>
            <pc:sldMk cId="1947379772" sldId="13178"/>
            <ac:spMk id="20" creationId="{C94C59E7-D327-CF05-A665-47274CD6D869}"/>
          </ac:spMkLst>
        </pc:spChg>
        <pc:spChg chg="add mod">
          <ac:chgData name="Lucas Jellema" userId="7e183fbb-84e0-44b3-9b03-0792bc8d162b" providerId="ADAL" clId="{B049E4DE-BAD5-4179-BEB5-E7A1E3F585C2}" dt="2023-08-07T13:55:38.666" v="12907" actId="108"/>
          <ac:spMkLst>
            <pc:docMk/>
            <pc:sldMk cId="1947379772" sldId="13178"/>
            <ac:spMk id="21" creationId="{2CE67D06-794A-367F-D2FF-0680A8638E98}"/>
          </ac:spMkLst>
        </pc:spChg>
      </pc:sldChg>
      <pc:sldChg chg="add">
        <pc:chgData name="Lucas Jellema" userId="7e183fbb-84e0-44b3-9b03-0792bc8d162b" providerId="ADAL" clId="{B049E4DE-BAD5-4179-BEB5-E7A1E3F585C2}" dt="2023-08-07T15:44:00.330" v="13004"/>
        <pc:sldMkLst>
          <pc:docMk/>
          <pc:sldMk cId="1042933837" sldId="13179"/>
        </pc:sldMkLst>
      </pc:sldChg>
      <pc:sldChg chg="addSp delSp modSp add del mod">
        <pc:chgData name="Lucas Jellema" userId="7e183fbb-84e0-44b3-9b03-0792bc8d162b" providerId="ADAL" clId="{B049E4DE-BAD5-4179-BEB5-E7A1E3F585C2}" dt="2023-08-07T15:43:56.576" v="13003" actId="2696"/>
        <pc:sldMkLst>
          <pc:docMk/>
          <pc:sldMk cId="1420930231" sldId="13179"/>
        </pc:sldMkLst>
        <pc:spChg chg="mod">
          <ac:chgData name="Lucas Jellema" userId="7e183fbb-84e0-44b3-9b03-0792bc8d162b" providerId="ADAL" clId="{B049E4DE-BAD5-4179-BEB5-E7A1E3F585C2}" dt="2023-08-07T15:33:56.786" v="12956" actId="14100"/>
          <ac:spMkLst>
            <pc:docMk/>
            <pc:sldMk cId="1420930231" sldId="13179"/>
            <ac:spMk id="7" creationId="{C89A6C68-2F3F-1FA1-5D4F-8B05BBF527F7}"/>
          </ac:spMkLst>
        </pc:spChg>
        <pc:spChg chg="add mod">
          <ac:chgData name="Lucas Jellema" userId="7e183fbb-84e0-44b3-9b03-0792bc8d162b" providerId="ADAL" clId="{B049E4DE-BAD5-4179-BEB5-E7A1E3F585C2}" dt="2023-08-07T15:34:38.960" v="12997" actId="14100"/>
          <ac:spMkLst>
            <pc:docMk/>
            <pc:sldMk cId="1420930231" sldId="13179"/>
            <ac:spMk id="22" creationId="{D506DA7B-A068-2319-6467-B77204D88A67}"/>
          </ac:spMkLst>
        </pc:spChg>
        <pc:spChg chg="add del">
          <ac:chgData name="Lucas Jellema" userId="7e183fbb-84e0-44b3-9b03-0792bc8d162b" providerId="ADAL" clId="{B049E4DE-BAD5-4179-BEB5-E7A1E3F585C2}" dt="2023-08-07T15:32:07.321" v="12918" actId="11529"/>
          <ac:spMkLst>
            <pc:docMk/>
            <pc:sldMk cId="1420930231" sldId="13179"/>
            <ac:spMk id="23" creationId="{254DE97A-B60E-2EC6-4B39-22E39A9892A3}"/>
          </ac:spMkLst>
        </pc:spChg>
        <pc:spChg chg="add mod">
          <ac:chgData name="Lucas Jellema" userId="7e183fbb-84e0-44b3-9b03-0792bc8d162b" providerId="ADAL" clId="{B049E4DE-BAD5-4179-BEB5-E7A1E3F585C2}" dt="2023-08-07T15:35:14.027" v="13002" actId="14100"/>
          <ac:spMkLst>
            <pc:docMk/>
            <pc:sldMk cId="1420930231" sldId="13179"/>
            <ac:spMk id="24" creationId="{D93477B3-32B8-62ED-77B7-78AAC9BBE0D7}"/>
          </ac:spMkLst>
        </pc:spChg>
        <pc:spChg chg="add mod">
          <ac:chgData name="Lucas Jellema" userId="7e183fbb-84e0-44b3-9b03-0792bc8d162b" providerId="ADAL" clId="{B049E4DE-BAD5-4179-BEB5-E7A1E3F585C2}" dt="2023-08-07T15:34:34.705" v="12996" actId="1036"/>
          <ac:spMkLst>
            <pc:docMk/>
            <pc:sldMk cId="1420930231" sldId="13179"/>
            <ac:spMk id="27" creationId="{01C8BFE8-2902-100B-A919-670BECD03C0D}"/>
          </ac:spMkLst>
        </pc:spChg>
        <pc:spChg chg="add mod">
          <ac:chgData name="Lucas Jellema" userId="7e183fbb-84e0-44b3-9b03-0792bc8d162b" providerId="ADAL" clId="{B049E4DE-BAD5-4179-BEB5-E7A1E3F585C2}" dt="2023-08-07T15:34:46.616" v="12999" actId="1076"/>
          <ac:spMkLst>
            <pc:docMk/>
            <pc:sldMk cId="1420930231" sldId="13179"/>
            <ac:spMk id="28" creationId="{047461F5-CC03-B97D-286D-ED8C9D225CDF}"/>
          </ac:spMkLst>
        </pc:spChg>
        <pc:spChg chg="add mod">
          <ac:chgData name="Lucas Jellema" userId="7e183fbb-84e0-44b3-9b03-0792bc8d162b" providerId="ADAL" clId="{B049E4DE-BAD5-4179-BEB5-E7A1E3F585C2}" dt="2023-08-07T15:34:46.616" v="12999" actId="1076"/>
          <ac:spMkLst>
            <pc:docMk/>
            <pc:sldMk cId="1420930231" sldId="13179"/>
            <ac:spMk id="29" creationId="{620CFD87-6E5D-64FC-D5E4-230F73C14DB9}"/>
          </ac:spMkLst>
        </pc:spChg>
        <pc:spChg chg="add mod">
          <ac:chgData name="Lucas Jellema" userId="7e183fbb-84e0-44b3-9b03-0792bc8d162b" providerId="ADAL" clId="{B049E4DE-BAD5-4179-BEB5-E7A1E3F585C2}" dt="2023-08-07T15:34:22.044" v="12988" actId="20577"/>
          <ac:spMkLst>
            <pc:docMk/>
            <pc:sldMk cId="1420930231" sldId="13179"/>
            <ac:spMk id="32" creationId="{D1434F27-4F6C-050B-2AE8-B05ABAA1BBE6}"/>
          </ac:spMkLst>
        </pc:spChg>
        <pc:spChg chg="add mod">
          <ac:chgData name="Lucas Jellema" userId="7e183fbb-84e0-44b3-9b03-0792bc8d162b" providerId="ADAL" clId="{B049E4DE-BAD5-4179-BEB5-E7A1E3F585C2}" dt="2023-08-07T15:35:02.679" v="13001" actId="108"/>
          <ac:spMkLst>
            <pc:docMk/>
            <pc:sldMk cId="1420930231" sldId="13179"/>
            <ac:spMk id="35" creationId="{43A16464-E250-C2D7-AC95-1CD6050D3AF1}"/>
          </ac:spMkLst>
        </pc:spChg>
        <pc:cxnChg chg="add mod">
          <ac:chgData name="Lucas Jellema" userId="7e183fbb-84e0-44b3-9b03-0792bc8d162b" providerId="ADAL" clId="{B049E4DE-BAD5-4179-BEB5-E7A1E3F585C2}" dt="2023-08-07T15:34:40.862" v="12998" actId="14100"/>
          <ac:cxnSpMkLst>
            <pc:docMk/>
            <pc:sldMk cId="1420930231" sldId="13179"/>
            <ac:cxnSpMk id="26" creationId="{6D71D81C-81BA-DF6F-5DF6-73E8F39AB07C}"/>
          </ac:cxnSpMkLst>
        </pc:cxnChg>
        <pc:cxnChg chg="add mod">
          <ac:chgData name="Lucas Jellema" userId="7e183fbb-84e0-44b3-9b03-0792bc8d162b" providerId="ADAL" clId="{B049E4DE-BAD5-4179-BEB5-E7A1E3F585C2}" dt="2023-08-07T15:34:38.960" v="12997" actId="14100"/>
          <ac:cxnSpMkLst>
            <pc:docMk/>
            <pc:sldMk cId="1420930231" sldId="13179"/>
            <ac:cxnSpMk id="31" creationId="{9B1FE775-C798-9D59-1352-BF95B24C987B}"/>
          </ac:cxnSpMkLst>
        </pc:cxnChg>
      </pc:sldChg>
      <pc:sldChg chg="addSp add mod">
        <pc:chgData name="Lucas Jellema" userId="7e183fbb-84e0-44b3-9b03-0792bc8d162b" providerId="ADAL" clId="{B049E4DE-BAD5-4179-BEB5-E7A1E3F585C2}" dt="2023-08-08T19:06:22.470" v="13049" actId="11529"/>
        <pc:sldMkLst>
          <pc:docMk/>
          <pc:sldMk cId="2480225242" sldId="13180"/>
        </pc:sldMkLst>
        <pc:cxnChg chg="add">
          <ac:chgData name="Lucas Jellema" userId="7e183fbb-84e0-44b3-9b03-0792bc8d162b" providerId="ADAL" clId="{B049E4DE-BAD5-4179-BEB5-E7A1E3F585C2}" dt="2023-08-08T19:06:07.003" v="13048" actId="11529"/>
          <ac:cxnSpMkLst>
            <pc:docMk/>
            <pc:sldMk cId="2480225242" sldId="13180"/>
            <ac:cxnSpMk id="13" creationId="{F652EE83-F9B8-9B4A-A0DE-6B8C44C7F7F2}"/>
          </ac:cxnSpMkLst>
        </pc:cxnChg>
        <pc:cxnChg chg="add">
          <ac:chgData name="Lucas Jellema" userId="7e183fbb-84e0-44b3-9b03-0792bc8d162b" providerId="ADAL" clId="{B049E4DE-BAD5-4179-BEB5-E7A1E3F585C2}" dt="2023-08-08T19:06:22.470" v="13049" actId="11529"/>
          <ac:cxnSpMkLst>
            <pc:docMk/>
            <pc:sldMk cId="2480225242" sldId="13180"/>
            <ac:cxnSpMk id="23" creationId="{8CCA08EA-51AD-E7F3-808F-98D4187E90B5}"/>
          </ac:cxnSpMkLst>
        </pc:cxnChg>
      </pc:sldChg>
      <pc:sldChg chg="delSp modSp add mod delAnim">
        <pc:chgData name="Lucas Jellema" userId="7e183fbb-84e0-44b3-9b03-0792bc8d162b" providerId="ADAL" clId="{B049E4DE-BAD5-4179-BEB5-E7A1E3F585C2}" dt="2023-08-08T19:05:47.641" v="13047" actId="20577"/>
        <pc:sldMkLst>
          <pc:docMk/>
          <pc:sldMk cId="650296939" sldId="13181"/>
        </pc:sldMkLst>
        <pc:spChg chg="mod">
          <ac:chgData name="Lucas Jellema" userId="7e183fbb-84e0-44b3-9b03-0792bc8d162b" providerId="ADAL" clId="{B049E4DE-BAD5-4179-BEB5-E7A1E3F585C2}" dt="2023-08-08T19:04:49.436" v="13019" actId="1076"/>
          <ac:spMkLst>
            <pc:docMk/>
            <pc:sldMk cId="650296939" sldId="13181"/>
            <ac:spMk id="2" creationId="{1AF6C434-D95E-E390-B4A5-093AB633D2F5}"/>
          </ac:spMkLst>
        </pc:spChg>
        <pc:spChg chg="mod">
          <ac:chgData name="Lucas Jellema" userId="7e183fbb-84e0-44b3-9b03-0792bc8d162b" providerId="ADAL" clId="{B049E4DE-BAD5-4179-BEB5-E7A1E3F585C2}" dt="2023-08-08T19:05:47.641" v="13047" actId="20577"/>
          <ac:spMkLst>
            <pc:docMk/>
            <pc:sldMk cId="650296939" sldId="13181"/>
            <ac:spMk id="3" creationId="{67DC8787-6F05-BBE5-12F7-C85858F5D0D3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5" creationId="{97B252EE-93B4-E350-60C0-D6EA5B9A0AC5}"/>
          </ac:spMkLst>
        </pc:spChg>
        <pc:spChg chg="del">
          <ac:chgData name="Lucas Jellema" userId="7e183fbb-84e0-44b3-9b03-0792bc8d162b" providerId="ADAL" clId="{B049E4DE-BAD5-4179-BEB5-E7A1E3F585C2}" dt="2023-08-08T19:05:15.861" v="13024" actId="478"/>
          <ac:spMkLst>
            <pc:docMk/>
            <pc:sldMk cId="650296939" sldId="13181"/>
            <ac:spMk id="11" creationId="{584BB9E4-DD5A-952B-B7EF-7E448D90B942}"/>
          </ac:spMkLst>
        </pc:spChg>
        <pc:spChg chg="mod">
          <ac:chgData name="Lucas Jellema" userId="7e183fbb-84e0-44b3-9b03-0792bc8d162b" providerId="ADAL" clId="{B049E4DE-BAD5-4179-BEB5-E7A1E3F585C2}" dt="2023-08-08T19:05:32.433" v="13026" actId="6549"/>
          <ac:spMkLst>
            <pc:docMk/>
            <pc:sldMk cId="650296939" sldId="13181"/>
            <ac:spMk id="12" creationId="{FD04D81E-D901-71DE-B115-CE91E8C5B8AA}"/>
          </ac:spMkLst>
        </pc:spChg>
        <pc:spChg chg="del">
          <ac:chgData name="Lucas Jellema" userId="7e183fbb-84e0-44b3-9b03-0792bc8d162b" providerId="ADAL" clId="{B049E4DE-BAD5-4179-BEB5-E7A1E3F585C2}" dt="2023-08-08T19:05:13.085" v="13023" actId="478"/>
          <ac:spMkLst>
            <pc:docMk/>
            <pc:sldMk cId="650296939" sldId="13181"/>
            <ac:spMk id="16" creationId="{B449FF86-DBD2-41AC-7C79-669AE9F2517E}"/>
          </ac:spMkLst>
        </pc:spChg>
        <pc:spChg chg="del">
          <ac:chgData name="Lucas Jellema" userId="7e183fbb-84e0-44b3-9b03-0792bc8d162b" providerId="ADAL" clId="{B049E4DE-BAD5-4179-BEB5-E7A1E3F585C2}" dt="2023-08-08T19:05:13.085" v="13023" actId="478"/>
          <ac:spMkLst>
            <pc:docMk/>
            <pc:sldMk cId="650296939" sldId="13181"/>
            <ac:spMk id="17" creationId="{07F5F6C2-609F-AB45-797B-53EA0BC561D7}"/>
          </ac:spMkLst>
        </pc:spChg>
        <pc:spChg chg="del">
          <ac:chgData name="Lucas Jellema" userId="7e183fbb-84e0-44b3-9b03-0792bc8d162b" providerId="ADAL" clId="{B049E4DE-BAD5-4179-BEB5-E7A1E3F585C2}" dt="2023-08-08T19:05:19.249" v="13025" actId="478"/>
          <ac:spMkLst>
            <pc:docMk/>
            <pc:sldMk cId="650296939" sldId="13181"/>
            <ac:spMk id="18" creationId="{D395F053-317B-0818-6DB7-783148624891}"/>
          </ac:spMkLst>
        </pc:spChg>
        <pc:spChg chg="del">
          <ac:chgData name="Lucas Jellema" userId="7e183fbb-84e0-44b3-9b03-0792bc8d162b" providerId="ADAL" clId="{B049E4DE-BAD5-4179-BEB5-E7A1E3F585C2}" dt="2023-08-08T19:05:15.861" v="13024" actId="478"/>
          <ac:spMkLst>
            <pc:docMk/>
            <pc:sldMk cId="650296939" sldId="13181"/>
            <ac:spMk id="20" creationId="{3805C326-A8D0-142B-D632-D6D282F4DB2A}"/>
          </ac:spMkLst>
        </pc:spChg>
        <pc:spChg chg="del">
          <ac:chgData name="Lucas Jellema" userId="7e183fbb-84e0-44b3-9b03-0792bc8d162b" providerId="ADAL" clId="{B049E4DE-BAD5-4179-BEB5-E7A1E3F585C2}" dt="2023-08-08T19:05:15.861" v="13024" actId="478"/>
          <ac:spMkLst>
            <pc:docMk/>
            <pc:sldMk cId="650296939" sldId="13181"/>
            <ac:spMk id="25" creationId="{C7123DA5-2D9D-C8DC-1FA0-4BFBF6FB5853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28" creationId="{8278403A-AFDE-AA32-9C53-BF59825CAA3C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29" creationId="{A0EF78F7-3B2C-4CCE-42BB-7E4761981C0B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30" creationId="{FBD7FCD9-4138-E1DF-82EC-F36460419941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31" creationId="{64F737C3-EB65-9E12-2E67-7B15FF279D03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32" creationId="{463C48B7-2400-B63E-ABE5-6A681CA117CA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33" creationId="{CFE6FF7E-8FBD-037C-3E84-3F42C6F9C3E3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34" creationId="{E00AE6C2-3A41-4E27-FC1D-254636D24B7A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37" creationId="{005E46D7-B7D9-185A-ECF8-3AA411E28353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38" creationId="{01981F80-BDEF-046D-C649-BAEC2DC5AC7F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40" creationId="{38421FF8-010D-2F48-FC9C-D82AE9874716}"/>
          </ac:spMkLst>
        </pc:spChg>
        <pc:spChg chg="del">
          <ac:chgData name="Lucas Jellema" userId="7e183fbb-84e0-44b3-9b03-0792bc8d162b" providerId="ADAL" clId="{B049E4DE-BAD5-4179-BEB5-E7A1E3F585C2}" dt="2023-08-08T19:04:53.915" v="13020" actId="478"/>
          <ac:spMkLst>
            <pc:docMk/>
            <pc:sldMk cId="650296939" sldId="13181"/>
            <ac:spMk id="42" creationId="{430E1484-355A-1EDE-6B0F-4D0DB9CCA7EE}"/>
          </ac:spMkLst>
        </pc:spChg>
        <pc:cxnChg chg="del">
          <ac:chgData name="Lucas Jellema" userId="7e183fbb-84e0-44b3-9b03-0792bc8d162b" providerId="ADAL" clId="{B049E4DE-BAD5-4179-BEB5-E7A1E3F585C2}" dt="2023-08-08T19:04:53.915" v="13020" actId="478"/>
          <ac:cxnSpMkLst>
            <pc:docMk/>
            <pc:sldMk cId="650296939" sldId="13181"/>
            <ac:cxnSpMk id="27" creationId="{44720A3E-F6DB-0844-B683-78DB774C01B2}"/>
          </ac:cxnSpMkLst>
        </pc:cxnChg>
        <pc:cxnChg chg="del mod">
          <ac:chgData name="Lucas Jellema" userId="7e183fbb-84e0-44b3-9b03-0792bc8d162b" providerId="ADAL" clId="{B049E4DE-BAD5-4179-BEB5-E7A1E3F585C2}" dt="2023-08-08T19:04:53.915" v="13020" actId="478"/>
          <ac:cxnSpMkLst>
            <pc:docMk/>
            <pc:sldMk cId="650296939" sldId="13181"/>
            <ac:cxnSpMk id="36" creationId="{429B41AF-156A-1A5D-2FD2-9874D2C71B52}"/>
          </ac:cxnSpMkLst>
        </pc:cxnChg>
      </pc:sldChg>
      <pc:sldChg chg="add">
        <pc:chgData name="Lucas Jellema" userId="7e183fbb-84e0-44b3-9b03-0792bc8d162b" providerId="ADAL" clId="{B049E4DE-BAD5-4179-BEB5-E7A1E3F585C2}" dt="2023-08-08T19:05:04.979" v="13021" actId="2890"/>
        <pc:sldMkLst>
          <pc:docMk/>
          <pc:sldMk cId="1059793992" sldId="13182"/>
        </pc:sldMkLst>
      </pc:sldChg>
      <pc:sldChg chg="addSp modSp new mod modAnim">
        <pc:chgData name="Lucas Jellema" userId="7e183fbb-84e0-44b3-9b03-0792bc8d162b" providerId="ADAL" clId="{B049E4DE-BAD5-4179-BEB5-E7A1E3F585C2}" dt="2023-08-21T06:20:33.471" v="15809" actId="20577"/>
        <pc:sldMkLst>
          <pc:docMk/>
          <pc:sldMk cId="1304958841" sldId="13183"/>
        </pc:sldMkLst>
        <pc:spChg chg="mod">
          <ac:chgData name="Lucas Jellema" userId="7e183fbb-84e0-44b3-9b03-0792bc8d162b" providerId="ADAL" clId="{B049E4DE-BAD5-4179-BEB5-E7A1E3F585C2}" dt="2023-08-20T20:00:52.925" v="13381" actId="20577"/>
          <ac:spMkLst>
            <pc:docMk/>
            <pc:sldMk cId="1304958841" sldId="13183"/>
            <ac:spMk id="3" creationId="{161B9535-467F-AC6C-BBD2-DB3CEE7C5701}"/>
          </ac:spMkLst>
        </pc:spChg>
        <pc:spChg chg="mod">
          <ac:chgData name="Lucas Jellema" userId="7e183fbb-84e0-44b3-9b03-0792bc8d162b" providerId="ADAL" clId="{B049E4DE-BAD5-4179-BEB5-E7A1E3F585C2}" dt="2023-08-21T06:20:33.471" v="15809" actId="20577"/>
          <ac:spMkLst>
            <pc:docMk/>
            <pc:sldMk cId="1304958841" sldId="13183"/>
            <ac:spMk id="4" creationId="{A60A7063-7D93-2824-3552-90279B000158}"/>
          </ac:spMkLst>
        </pc:spChg>
        <pc:picChg chg="add mod">
          <ac:chgData name="Lucas Jellema" userId="7e183fbb-84e0-44b3-9b03-0792bc8d162b" providerId="ADAL" clId="{B049E4DE-BAD5-4179-BEB5-E7A1E3F585C2}" dt="2023-08-20T19:57:53.767" v="13055"/>
          <ac:picMkLst>
            <pc:docMk/>
            <pc:sldMk cId="1304958841" sldId="13183"/>
            <ac:picMk id="7" creationId="{D2950E86-CA79-B25A-86B3-081B9885D9C4}"/>
          </ac:picMkLst>
        </pc:picChg>
        <pc:picChg chg="add mod">
          <ac:chgData name="Lucas Jellema" userId="7e183fbb-84e0-44b3-9b03-0792bc8d162b" providerId="ADAL" clId="{B049E4DE-BAD5-4179-BEB5-E7A1E3F585C2}" dt="2023-08-20T20:00:40.858" v="13333" actId="14100"/>
          <ac:picMkLst>
            <pc:docMk/>
            <pc:sldMk cId="1304958841" sldId="13183"/>
            <ac:picMk id="8" creationId="{512FDC3F-FA1D-144B-E867-8AD9A3C8A8F1}"/>
          </ac:picMkLst>
        </pc:picChg>
      </pc:sldChg>
      <pc:sldChg chg="addSp modSp new mod">
        <pc:chgData name="Lucas Jellema" userId="7e183fbb-84e0-44b3-9b03-0792bc8d162b" providerId="ADAL" clId="{B049E4DE-BAD5-4179-BEB5-E7A1E3F585C2}" dt="2023-08-20T20:05:11.459" v="13542" actId="1076"/>
        <pc:sldMkLst>
          <pc:docMk/>
          <pc:sldMk cId="189312697" sldId="13184"/>
        </pc:sldMkLst>
        <pc:spChg chg="mod">
          <ac:chgData name="Lucas Jellema" userId="7e183fbb-84e0-44b3-9b03-0792bc8d162b" providerId="ADAL" clId="{B049E4DE-BAD5-4179-BEB5-E7A1E3F585C2}" dt="2023-08-20T20:03:42.425" v="13529" actId="20577"/>
          <ac:spMkLst>
            <pc:docMk/>
            <pc:sldMk cId="189312697" sldId="13184"/>
            <ac:spMk id="3" creationId="{EF1C2BB8-96FC-325C-BE67-EB32147CC602}"/>
          </ac:spMkLst>
        </pc:spChg>
        <pc:picChg chg="add mod">
          <ac:chgData name="Lucas Jellema" userId="7e183fbb-84e0-44b3-9b03-0792bc8d162b" providerId="ADAL" clId="{B049E4DE-BAD5-4179-BEB5-E7A1E3F585C2}" dt="2023-08-20T20:04:18.309" v="13537" actId="1440"/>
          <ac:picMkLst>
            <pc:docMk/>
            <pc:sldMk cId="189312697" sldId="13184"/>
            <ac:picMk id="8" creationId="{B5427D4A-25B2-B92F-8EFA-FF299DF13FED}"/>
          </ac:picMkLst>
        </pc:picChg>
        <pc:picChg chg="add mod">
          <ac:chgData name="Lucas Jellema" userId="7e183fbb-84e0-44b3-9b03-0792bc8d162b" providerId="ADAL" clId="{B049E4DE-BAD5-4179-BEB5-E7A1E3F585C2}" dt="2023-08-20T20:05:11.459" v="13542" actId="1076"/>
          <ac:picMkLst>
            <pc:docMk/>
            <pc:sldMk cId="189312697" sldId="13184"/>
            <ac:picMk id="10" creationId="{DBD2600A-9939-2761-D14F-144F96A979C0}"/>
          </ac:picMkLst>
        </pc:picChg>
      </pc:sldChg>
      <pc:sldChg chg="addSp delSp modSp new mod">
        <pc:chgData name="Lucas Jellema" userId="7e183fbb-84e0-44b3-9b03-0792bc8d162b" providerId="ADAL" clId="{B049E4DE-BAD5-4179-BEB5-E7A1E3F585C2}" dt="2023-08-20T20:09:29.216" v="13589" actId="1440"/>
        <pc:sldMkLst>
          <pc:docMk/>
          <pc:sldMk cId="421009502" sldId="13185"/>
        </pc:sldMkLst>
        <pc:spChg chg="mod">
          <ac:chgData name="Lucas Jellema" userId="7e183fbb-84e0-44b3-9b03-0792bc8d162b" providerId="ADAL" clId="{B049E4DE-BAD5-4179-BEB5-E7A1E3F585C2}" dt="2023-08-20T20:06:15.832" v="13559" actId="20577"/>
          <ac:spMkLst>
            <pc:docMk/>
            <pc:sldMk cId="421009502" sldId="13185"/>
            <ac:spMk id="3" creationId="{214B5B7B-263B-D91B-0012-FDD6A1C78E20}"/>
          </ac:spMkLst>
        </pc:spChg>
        <pc:picChg chg="add del mod">
          <ac:chgData name="Lucas Jellema" userId="7e183fbb-84e0-44b3-9b03-0792bc8d162b" providerId="ADAL" clId="{B049E4DE-BAD5-4179-BEB5-E7A1E3F585C2}" dt="2023-08-20T20:06:20.966" v="13561"/>
          <ac:picMkLst>
            <pc:docMk/>
            <pc:sldMk cId="421009502" sldId="13185"/>
            <ac:picMk id="7" creationId="{0656B496-4DD8-E3D3-2C25-AA2297EACBDD}"/>
          </ac:picMkLst>
        </pc:picChg>
        <pc:picChg chg="add del">
          <ac:chgData name="Lucas Jellema" userId="7e183fbb-84e0-44b3-9b03-0792bc8d162b" providerId="ADAL" clId="{B049E4DE-BAD5-4179-BEB5-E7A1E3F585C2}" dt="2023-08-20T20:06:54.670" v="13581" actId="478"/>
          <ac:picMkLst>
            <pc:docMk/>
            <pc:sldMk cId="421009502" sldId="13185"/>
            <ac:picMk id="9" creationId="{42E28737-A44A-44DA-D5EE-CA908359212F}"/>
          </ac:picMkLst>
        </pc:picChg>
        <pc:picChg chg="add mod">
          <ac:chgData name="Lucas Jellema" userId="7e183fbb-84e0-44b3-9b03-0792bc8d162b" providerId="ADAL" clId="{B049E4DE-BAD5-4179-BEB5-E7A1E3F585C2}" dt="2023-08-20T20:06:53.148" v="13580" actId="1076"/>
          <ac:picMkLst>
            <pc:docMk/>
            <pc:sldMk cId="421009502" sldId="13185"/>
            <ac:picMk id="11" creationId="{B105F50E-1A59-9239-3C86-2E024F27112A}"/>
          </ac:picMkLst>
        </pc:picChg>
        <pc:picChg chg="add mod">
          <ac:chgData name="Lucas Jellema" userId="7e183fbb-84e0-44b3-9b03-0792bc8d162b" providerId="ADAL" clId="{B049E4DE-BAD5-4179-BEB5-E7A1E3F585C2}" dt="2023-08-20T20:09:29.216" v="13589" actId="1440"/>
          <ac:picMkLst>
            <pc:docMk/>
            <pc:sldMk cId="421009502" sldId="13185"/>
            <ac:picMk id="13" creationId="{0174106F-8C4C-CD8E-5D6D-6466065D7855}"/>
          </ac:picMkLst>
        </pc:picChg>
      </pc:sldChg>
      <pc:sldChg chg="addSp delSp modSp add mod">
        <pc:chgData name="Lucas Jellema" userId="7e183fbb-84e0-44b3-9b03-0792bc8d162b" providerId="ADAL" clId="{B049E4DE-BAD5-4179-BEB5-E7A1E3F585C2}" dt="2023-08-20T20:08:23.458" v="13585" actId="1440"/>
        <pc:sldMkLst>
          <pc:docMk/>
          <pc:sldMk cId="3040305893" sldId="13186"/>
        </pc:sldMkLst>
        <pc:spChg chg="mod">
          <ac:chgData name="Lucas Jellema" userId="7e183fbb-84e0-44b3-9b03-0792bc8d162b" providerId="ADAL" clId="{B049E4DE-BAD5-4179-BEB5-E7A1E3F585C2}" dt="2023-08-20T20:06:29.650" v="13570" actId="20577"/>
          <ac:spMkLst>
            <pc:docMk/>
            <pc:sldMk cId="3040305893" sldId="13186"/>
            <ac:spMk id="3" creationId="{214B5B7B-263B-D91B-0012-FDD6A1C78E20}"/>
          </ac:spMkLst>
        </pc:spChg>
        <pc:picChg chg="add del">
          <ac:chgData name="Lucas Jellema" userId="7e183fbb-84e0-44b3-9b03-0792bc8d162b" providerId="ADAL" clId="{B049E4DE-BAD5-4179-BEB5-E7A1E3F585C2}" dt="2023-08-20T20:06:46.426" v="13578" actId="478"/>
          <ac:picMkLst>
            <pc:docMk/>
            <pc:sldMk cId="3040305893" sldId="13186"/>
            <ac:picMk id="8" creationId="{63A51452-B332-6772-5144-9787762FA43D}"/>
          </ac:picMkLst>
        </pc:picChg>
        <pc:picChg chg="del">
          <ac:chgData name="Lucas Jellema" userId="7e183fbb-84e0-44b3-9b03-0792bc8d162b" providerId="ADAL" clId="{B049E4DE-BAD5-4179-BEB5-E7A1E3F585C2}" dt="2023-08-20T20:06:49.155" v="13579" actId="478"/>
          <ac:picMkLst>
            <pc:docMk/>
            <pc:sldMk cId="3040305893" sldId="13186"/>
            <ac:picMk id="9" creationId="{42E28737-A44A-44DA-D5EE-CA908359212F}"/>
          </ac:picMkLst>
        </pc:picChg>
        <pc:picChg chg="del">
          <ac:chgData name="Lucas Jellema" userId="7e183fbb-84e0-44b3-9b03-0792bc8d162b" providerId="ADAL" clId="{B049E4DE-BAD5-4179-BEB5-E7A1E3F585C2}" dt="2023-08-20T20:06:31.287" v="13571" actId="478"/>
          <ac:picMkLst>
            <pc:docMk/>
            <pc:sldMk cId="3040305893" sldId="13186"/>
            <ac:picMk id="11" creationId="{B105F50E-1A59-9239-3C86-2E024F27112A}"/>
          </ac:picMkLst>
        </pc:picChg>
        <pc:picChg chg="add mod">
          <ac:chgData name="Lucas Jellema" userId="7e183fbb-84e0-44b3-9b03-0792bc8d162b" providerId="ADAL" clId="{B049E4DE-BAD5-4179-BEB5-E7A1E3F585C2}" dt="2023-08-20T20:06:44.594" v="13577"/>
          <ac:picMkLst>
            <pc:docMk/>
            <pc:sldMk cId="3040305893" sldId="13186"/>
            <ac:picMk id="12" creationId="{77AE2963-6CBE-C39F-8C7C-3E6158F2886B}"/>
          </ac:picMkLst>
        </pc:picChg>
        <pc:picChg chg="add mod">
          <ac:chgData name="Lucas Jellema" userId="7e183fbb-84e0-44b3-9b03-0792bc8d162b" providerId="ADAL" clId="{B049E4DE-BAD5-4179-BEB5-E7A1E3F585C2}" dt="2023-08-20T20:08:23.458" v="13585" actId="1440"/>
          <ac:picMkLst>
            <pc:docMk/>
            <pc:sldMk cId="3040305893" sldId="13186"/>
            <ac:picMk id="14" creationId="{59A9B322-2965-541D-FCD5-4FBFD7A2CED0}"/>
          </ac:picMkLst>
        </pc:picChg>
      </pc:sldChg>
      <pc:sldChg chg="addSp modSp new mod">
        <pc:chgData name="Lucas Jellema" userId="7e183fbb-84e0-44b3-9b03-0792bc8d162b" providerId="ADAL" clId="{B049E4DE-BAD5-4179-BEB5-E7A1E3F585C2}" dt="2023-08-20T20:14:56.664" v="13917" actId="1440"/>
        <pc:sldMkLst>
          <pc:docMk/>
          <pc:sldMk cId="1366482140" sldId="13187"/>
        </pc:sldMkLst>
        <pc:spChg chg="mod">
          <ac:chgData name="Lucas Jellema" userId="7e183fbb-84e0-44b3-9b03-0792bc8d162b" providerId="ADAL" clId="{B049E4DE-BAD5-4179-BEB5-E7A1E3F585C2}" dt="2023-08-20T20:10:47.317" v="13625" actId="20577"/>
          <ac:spMkLst>
            <pc:docMk/>
            <pc:sldMk cId="1366482140" sldId="13187"/>
            <ac:spMk id="3" creationId="{321FA0B7-07A1-6354-3CA6-BBAAFCE2B701}"/>
          </ac:spMkLst>
        </pc:spChg>
        <pc:spChg chg="mod">
          <ac:chgData name="Lucas Jellema" userId="7e183fbb-84e0-44b3-9b03-0792bc8d162b" providerId="ADAL" clId="{B049E4DE-BAD5-4179-BEB5-E7A1E3F585C2}" dt="2023-08-20T20:14:04.383" v="13913" actId="20577"/>
          <ac:spMkLst>
            <pc:docMk/>
            <pc:sldMk cId="1366482140" sldId="13187"/>
            <ac:spMk id="4" creationId="{03DA7C48-3733-A041-1466-18F765810736}"/>
          </ac:spMkLst>
        </pc:spChg>
        <pc:picChg chg="add mod">
          <ac:chgData name="Lucas Jellema" userId="7e183fbb-84e0-44b3-9b03-0792bc8d162b" providerId="ADAL" clId="{B049E4DE-BAD5-4179-BEB5-E7A1E3F585C2}" dt="2023-08-20T20:14:56.664" v="13917" actId="1440"/>
          <ac:picMkLst>
            <pc:docMk/>
            <pc:sldMk cId="1366482140" sldId="13187"/>
            <ac:picMk id="8" creationId="{8D813BD8-AF18-21FF-6013-C5859EE554DD}"/>
          </ac:picMkLst>
        </pc:picChg>
      </pc:sldChg>
      <pc:sldChg chg="addSp modSp new mod modNotesTx">
        <pc:chgData name="Lucas Jellema" userId="7e183fbb-84e0-44b3-9b03-0792bc8d162b" providerId="ADAL" clId="{B049E4DE-BAD5-4179-BEB5-E7A1E3F585C2}" dt="2023-08-21T05:50:31.713" v="14215"/>
        <pc:sldMkLst>
          <pc:docMk/>
          <pc:sldMk cId="2740775267" sldId="13188"/>
        </pc:sldMkLst>
        <pc:spChg chg="mod">
          <ac:chgData name="Lucas Jellema" userId="7e183fbb-84e0-44b3-9b03-0792bc8d162b" providerId="ADAL" clId="{B049E4DE-BAD5-4179-BEB5-E7A1E3F585C2}" dt="2023-08-20T20:15:30.082" v="13971" actId="6549"/>
          <ac:spMkLst>
            <pc:docMk/>
            <pc:sldMk cId="2740775267" sldId="13188"/>
            <ac:spMk id="3" creationId="{DF9EA160-02BA-6E4B-8A21-301510788542}"/>
          </ac:spMkLst>
        </pc:spChg>
        <pc:spChg chg="mod">
          <ac:chgData name="Lucas Jellema" userId="7e183fbb-84e0-44b3-9b03-0792bc8d162b" providerId="ADAL" clId="{B049E4DE-BAD5-4179-BEB5-E7A1E3F585C2}" dt="2023-08-21T05:25:37.911" v="14202" actId="20577"/>
          <ac:spMkLst>
            <pc:docMk/>
            <pc:sldMk cId="2740775267" sldId="13188"/>
            <ac:spMk id="4" creationId="{F0F1920E-CC17-03A0-4E32-93D2023371FD}"/>
          </ac:spMkLst>
        </pc:spChg>
        <pc:picChg chg="add mod">
          <ac:chgData name="Lucas Jellema" userId="7e183fbb-84e0-44b3-9b03-0792bc8d162b" providerId="ADAL" clId="{B049E4DE-BAD5-4179-BEB5-E7A1E3F585C2}" dt="2023-08-21T05:50:22.313" v="14214" actId="14100"/>
          <ac:picMkLst>
            <pc:docMk/>
            <pc:sldMk cId="2740775267" sldId="13188"/>
            <ac:picMk id="8" creationId="{14351D1E-B747-2404-8B63-BE6CBED27231}"/>
          </ac:picMkLst>
        </pc:picChg>
        <pc:picChg chg="add mod">
          <ac:chgData name="Lucas Jellema" userId="7e183fbb-84e0-44b3-9b03-0792bc8d162b" providerId="ADAL" clId="{B049E4DE-BAD5-4179-BEB5-E7A1E3F585C2}" dt="2023-08-21T05:28:57.765" v="14209" actId="1076"/>
          <ac:picMkLst>
            <pc:docMk/>
            <pc:sldMk cId="2740775267" sldId="13188"/>
            <ac:picMk id="2050" creationId="{3AF29F73-74AF-E037-D8E3-1596C39B70D3}"/>
          </ac:picMkLst>
        </pc:picChg>
      </pc:sldChg>
      <pc:sldChg chg="modSp add mod">
        <pc:chgData name="Lucas Jellema" userId="7e183fbb-84e0-44b3-9b03-0792bc8d162b" providerId="ADAL" clId="{B049E4DE-BAD5-4179-BEB5-E7A1E3F585C2}" dt="2023-08-21T05:23:08.271" v="13990" actId="6549"/>
        <pc:sldMkLst>
          <pc:docMk/>
          <pc:sldMk cId="306133495" sldId="13189"/>
        </pc:sldMkLst>
        <pc:spChg chg="mod">
          <ac:chgData name="Lucas Jellema" userId="7e183fbb-84e0-44b3-9b03-0792bc8d162b" providerId="ADAL" clId="{B049E4DE-BAD5-4179-BEB5-E7A1E3F585C2}" dt="2023-08-21T05:23:08.271" v="13990" actId="6549"/>
          <ac:spMkLst>
            <pc:docMk/>
            <pc:sldMk cId="306133495" sldId="13189"/>
            <ac:spMk id="4" creationId="{F50BC05F-3B5E-5635-C112-37147D23D812}"/>
          </ac:spMkLst>
        </pc:spChg>
      </pc:sldChg>
      <pc:sldChg chg="modSp add mod">
        <pc:chgData name="Lucas Jellema" userId="7e183fbb-84e0-44b3-9b03-0792bc8d162b" providerId="ADAL" clId="{B049E4DE-BAD5-4179-BEB5-E7A1E3F585C2}" dt="2023-08-21T05:22:59.633" v="13989" actId="6549"/>
        <pc:sldMkLst>
          <pc:docMk/>
          <pc:sldMk cId="2312428513" sldId="13190"/>
        </pc:sldMkLst>
        <pc:spChg chg="mod">
          <ac:chgData name="Lucas Jellema" userId="7e183fbb-84e0-44b3-9b03-0792bc8d162b" providerId="ADAL" clId="{B049E4DE-BAD5-4179-BEB5-E7A1E3F585C2}" dt="2023-08-21T05:22:59.633" v="13989" actId="6549"/>
          <ac:spMkLst>
            <pc:docMk/>
            <pc:sldMk cId="2312428513" sldId="13190"/>
            <ac:spMk id="4" creationId="{F50BC05F-3B5E-5635-C112-37147D23D812}"/>
          </ac:spMkLst>
        </pc:spChg>
      </pc:sldChg>
      <pc:sldChg chg="addSp modSp add mod modAnim">
        <pc:chgData name="Lucas Jellema" userId="7e183fbb-84e0-44b3-9b03-0792bc8d162b" providerId="ADAL" clId="{B049E4DE-BAD5-4179-BEB5-E7A1E3F585C2}" dt="2023-08-21T06:19:46.759" v="15783"/>
        <pc:sldMkLst>
          <pc:docMk/>
          <pc:sldMk cId="1715954091" sldId="13191"/>
        </pc:sldMkLst>
        <pc:spChg chg="mod">
          <ac:chgData name="Lucas Jellema" userId="7e183fbb-84e0-44b3-9b03-0792bc8d162b" providerId="ADAL" clId="{B049E4DE-BAD5-4179-BEB5-E7A1E3F585C2}" dt="2023-08-21T05:24:24.154" v="14016" actId="20577"/>
          <ac:spMkLst>
            <pc:docMk/>
            <pc:sldMk cId="1715954091" sldId="13191"/>
            <ac:spMk id="3" creationId="{DF9EA160-02BA-6E4B-8A21-301510788542}"/>
          </ac:spMkLst>
        </pc:spChg>
        <pc:spChg chg="mod">
          <ac:chgData name="Lucas Jellema" userId="7e183fbb-84e0-44b3-9b03-0792bc8d162b" providerId="ADAL" clId="{B049E4DE-BAD5-4179-BEB5-E7A1E3F585C2}" dt="2023-08-21T06:19:28.980" v="15781" actId="20577"/>
          <ac:spMkLst>
            <pc:docMk/>
            <pc:sldMk cId="1715954091" sldId="13191"/>
            <ac:spMk id="4" creationId="{F0F1920E-CC17-03A0-4E32-93D2023371FD}"/>
          </ac:spMkLst>
        </pc:spChg>
        <pc:grpChg chg="add mod">
          <ac:chgData name="Lucas Jellema" userId="7e183fbb-84e0-44b3-9b03-0792bc8d162b" providerId="ADAL" clId="{B049E4DE-BAD5-4179-BEB5-E7A1E3F585C2}" dt="2023-08-21T06:19:12.903" v="15762" actId="1076"/>
          <ac:grpSpMkLst>
            <pc:docMk/>
            <pc:sldMk cId="1715954091" sldId="13191"/>
            <ac:grpSpMk id="9" creationId="{5A065665-238E-B079-BE3C-EFB938EEB7FB}"/>
          </ac:grpSpMkLst>
        </pc:grpChg>
        <pc:picChg chg="add mod">
          <ac:chgData name="Lucas Jellema" userId="7e183fbb-84e0-44b3-9b03-0792bc8d162b" providerId="ADAL" clId="{B049E4DE-BAD5-4179-BEB5-E7A1E3F585C2}" dt="2023-08-21T06:19:12.903" v="15762" actId="1076"/>
          <ac:picMkLst>
            <pc:docMk/>
            <pc:sldMk cId="1715954091" sldId="13191"/>
            <ac:picMk id="7" creationId="{2969E582-3C3A-9ABF-7678-7629D6F0C1FC}"/>
          </ac:picMkLst>
        </pc:picChg>
        <pc:picChg chg="add mod">
          <ac:chgData name="Lucas Jellema" userId="7e183fbb-84e0-44b3-9b03-0792bc8d162b" providerId="ADAL" clId="{B049E4DE-BAD5-4179-BEB5-E7A1E3F585C2}" dt="2023-08-21T06:19:12.903" v="15762" actId="1076"/>
          <ac:picMkLst>
            <pc:docMk/>
            <pc:sldMk cId="1715954091" sldId="13191"/>
            <ac:picMk id="8" creationId="{97B128CC-3A90-7597-2496-F58EE267B925}"/>
          </ac:picMkLst>
        </pc:picChg>
      </pc:sldChg>
      <pc:sldChg chg="addSp modSp new mod">
        <pc:chgData name="Lucas Jellema" userId="7e183fbb-84e0-44b3-9b03-0792bc8d162b" providerId="ADAL" clId="{B049E4DE-BAD5-4179-BEB5-E7A1E3F585C2}" dt="2023-08-21T05:52:17.500" v="14250" actId="14100"/>
        <pc:sldMkLst>
          <pc:docMk/>
          <pc:sldMk cId="3292953992" sldId="13192"/>
        </pc:sldMkLst>
        <pc:spChg chg="mod">
          <ac:chgData name="Lucas Jellema" userId="7e183fbb-84e0-44b3-9b03-0792bc8d162b" providerId="ADAL" clId="{B049E4DE-BAD5-4179-BEB5-E7A1E3F585C2}" dt="2023-08-21T05:51:59.940" v="14246" actId="20577"/>
          <ac:spMkLst>
            <pc:docMk/>
            <pc:sldMk cId="3292953992" sldId="13192"/>
            <ac:spMk id="3" creationId="{91C3BDA8-6388-715F-1518-9CC6F130BDAA}"/>
          </ac:spMkLst>
        </pc:spChg>
        <pc:picChg chg="add mod">
          <ac:chgData name="Lucas Jellema" userId="7e183fbb-84e0-44b3-9b03-0792bc8d162b" providerId="ADAL" clId="{B049E4DE-BAD5-4179-BEB5-E7A1E3F585C2}" dt="2023-08-21T05:52:17.500" v="14250" actId="14100"/>
          <ac:picMkLst>
            <pc:docMk/>
            <pc:sldMk cId="3292953992" sldId="13192"/>
            <ac:picMk id="3074" creationId="{67A32F09-D46D-C26D-500D-AD080518C4BB}"/>
          </ac:picMkLst>
        </pc:picChg>
      </pc:sldChg>
      <pc:sldChg chg="addSp modSp new mod modAnim">
        <pc:chgData name="Lucas Jellema" userId="7e183fbb-84e0-44b3-9b03-0792bc8d162b" providerId="ADAL" clId="{B049E4DE-BAD5-4179-BEB5-E7A1E3F585C2}" dt="2023-08-21T06:00:47.596" v="14561"/>
        <pc:sldMkLst>
          <pc:docMk/>
          <pc:sldMk cId="3694279824" sldId="13193"/>
        </pc:sldMkLst>
        <pc:spChg chg="mod">
          <ac:chgData name="Lucas Jellema" userId="7e183fbb-84e0-44b3-9b03-0792bc8d162b" providerId="ADAL" clId="{B049E4DE-BAD5-4179-BEB5-E7A1E3F585C2}" dt="2023-08-21T05:52:45.536" v="14274" actId="20577"/>
          <ac:spMkLst>
            <pc:docMk/>
            <pc:sldMk cId="3694279824" sldId="13193"/>
            <ac:spMk id="3" creationId="{9C14D695-D489-DF03-666C-9DF372220462}"/>
          </ac:spMkLst>
        </pc:spChg>
        <pc:spChg chg="mod">
          <ac:chgData name="Lucas Jellema" userId="7e183fbb-84e0-44b3-9b03-0792bc8d162b" providerId="ADAL" clId="{B049E4DE-BAD5-4179-BEB5-E7A1E3F585C2}" dt="2023-08-21T06:00:24.157" v="14558" actId="20577"/>
          <ac:spMkLst>
            <pc:docMk/>
            <pc:sldMk cId="3694279824" sldId="13193"/>
            <ac:spMk id="4" creationId="{47FAAA41-5530-4513-9728-5B4904ED4340}"/>
          </ac:spMkLst>
        </pc:spChg>
        <pc:picChg chg="add mod">
          <ac:chgData name="Lucas Jellema" userId="7e183fbb-84e0-44b3-9b03-0792bc8d162b" providerId="ADAL" clId="{B049E4DE-BAD5-4179-BEB5-E7A1E3F585C2}" dt="2023-08-21T05:53:09.900" v="14279" actId="1076"/>
          <ac:picMkLst>
            <pc:docMk/>
            <pc:sldMk cId="3694279824" sldId="13193"/>
            <ac:picMk id="7" creationId="{6285A4BC-A3AB-C598-4E2F-DC42A2B1AC7C}"/>
          </ac:picMkLst>
        </pc:picChg>
        <pc:picChg chg="add mod">
          <ac:chgData name="Lucas Jellema" userId="7e183fbb-84e0-44b3-9b03-0792bc8d162b" providerId="ADAL" clId="{B049E4DE-BAD5-4179-BEB5-E7A1E3F585C2}" dt="2023-08-21T05:59:46.589" v="14549" actId="1038"/>
          <ac:picMkLst>
            <pc:docMk/>
            <pc:sldMk cId="3694279824" sldId="13193"/>
            <ac:picMk id="9" creationId="{1AE94F2C-12AD-9CE8-5D73-6A3612E5002C}"/>
          </ac:picMkLst>
        </pc:picChg>
        <pc:picChg chg="add mod">
          <ac:chgData name="Lucas Jellema" userId="7e183fbb-84e0-44b3-9b03-0792bc8d162b" providerId="ADAL" clId="{B049E4DE-BAD5-4179-BEB5-E7A1E3F585C2}" dt="2023-08-21T06:00:11.975" v="14554" actId="1076"/>
          <ac:picMkLst>
            <pc:docMk/>
            <pc:sldMk cId="3694279824" sldId="13193"/>
            <ac:picMk id="10" creationId="{114128F6-8F1F-C9D4-8E02-AE7D9E5DD8F0}"/>
          </ac:picMkLst>
        </pc:picChg>
      </pc:sldChg>
      <pc:sldChg chg="add">
        <pc:chgData name="Lucas Jellema" userId="7e183fbb-84e0-44b3-9b03-0792bc8d162b" providerId="ADAL" clId="{B049E4DE-BAD5-4179-BEB5-E7A1E3F585C2}" dt="2023-08-21T06:01:22.483" v="14562"/>
        <pc:sldMkLst>
          <pc:docMk/>
          <pc:sldMk cId="1942478841" sldId="13194"/>
        </pc:sldMkLst>
      </pc:sldChg>
      <pc:sldChg chg="addSp modSp new mod modAnim">
        <pc:chgData name="Lucas Jellema" userId="7e183fbb-84e0-44b3-9b03-0792bc8d162b" providerId="ADAL" clId="{B049E4DE-BAD5-4179-BEB5-E7A1E3F585C2}" dt="2023-08-21T06:07:55.592" v="15200" actId="20577"/>
        <pc:sldMkLst>
          <pc:docMk/>
          <pc:sldMk cId="1090775460" sldId="13195"/>
        </pc:sldMkLst>
        <pc:spChg chg="mod">
          <ac:chgData name="Lucas Jellema" userId="7e183fbb-84e0-44b3-9b03-0792bc8d162b" providerId="ADAL" clId="{B049E4DE-BAD5-4179-BEB5-E7A1E3F585C2}" dt="2023-08-21T06:06:51.725" v="15159" actId="20577"/>
          <ac:spMkLst>
            <pc:docMk/>
            <pc:sldMk cId="1090775460" sldId="13195"/>
            <ac:spMk id="3" creationId="{03007E4E-2AF1-02B5-01BA-5CF1641B0EE6}"/>
          </ac:spMkLst>
        </pc:spChg>
        <pc:spChg chg="mod">
          <ac:chgData name="Lucas Jellema" userId="7e183fbb-84e0-44b3-9b03-0792bc8d162b" providerId="ADAL" clId="{B049E4DE-BAD5-4179-BEB5-E7A1E3F585C2}" dt="2023-08-21T06:07:55.592" v="15200" actId="20577"/>
          <ac:spMkLst>
            <pc:docMk/>
            <pc:sldMk cId="1090775460" sldId="13195"/>
            <ac:spMk id="4" creationId="{5E7BB40B-A2C9-EE3C-21D9-E0BB237CD1C0}"/>
          </ac:spMkLst>
        </pc:spChg>
        <pc:picChg chg="add mod">
          <ac:chgData name="Lucas Jellema" userId="7e183fbb-84e0-44b3-9b03-0792bc8d162b" providerId="ADAL" clId="{B049E4DE-BAD5-4179-BEB5-E7A1E3F585C2}" dt="2023-08-21T06:07:21.003" v="15165" actId="1036"/>
          <ac:picMkLst>
            <pc:docMk/>
            <pc:sldMk cId="1090775460" sldId="13195"/>
            <ac:picMk id="8" creationId="{FD1BDE62-5C81-7F0C-F257-57F0AD4EA1A6}"/>
          </ac:picMkLst>
        </pc:picChg>
      </pc:sldChg>
      <pc:sldMasterChg chg="delSldLayout">
        <pc:chgData name="Lucas Jellema" userId="7e183fbb-84e0-44b3-9b03-0792bc8d162b" providerId="ADAL" clId="{B049E4DE-BAD5-4179-BEB5-E7A1E3F585C2}" dt="2023-07-30T11:39:29.242" v="12" actId="47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B049E4DE-BAD5-4179-BEB5-E7A1E3F585C2}" dt="2023-07-30T11:39:29.242" v="12" actId="47"/>
          <pc:sldLayoutMkLst>
            <pc:docMk/>
            <pc:sldMasterMk cId="622555708" sldId="2147483672"/>
            <pc:sldLayoutMk cId="3004873731" sldId="2147483876"/>
          </pc:sldLayoutMkLst>
        </pc:sldLayoutChg>
        <pc:sldLayoutChg chg="del">
          <pc:chgData name="Lucas Jellema" userId="7e183fbb-84e0-44b3-9b03-0792bc8d162b" providerId="ADAL" clId="{B049E4DE-BAD5-4179-BEB5-E7A1E3F585C2}" dt="2023-07-30T11:39:29.242" v="12" actId="47"/>
          <pc:sldLayoutMkLst>
            <pc:docMk/>
            <pc:sldMasterMk cId="622555708" sldId="2147483672"/>
            <pc:sldLayoutMk cId="2770014956" sldId="2147483878"/>
          </pc:sldLayoutMkLst>
        </pc:sldLayoutChg>
        <pc:sldLayoutChg chg="del">
          <pc:chgData name="Lucas Jellema" userId="7e183fbb-84e0-44b3-9b03-0792bc8d162b" providerId="ADAL" clId="{B049E4DE-BAD5-4179-BEB5-E7A1E3F585C2}" dt="2023-07-30T11:39:29.242" v="12" actId="47"/>
          <pc:sldLayoutMkLst>
            <pc:docMk/>
            <pc:sldMasterMk cId="622555708" sldId="2147483672"/>
            <pc:sldLayoutMk cId="3068127805" sldId="2147483879"/>
          </pc:sldLayoutMkLst>
        </pc:sldLayoutChg>
        <pc:sldLayoutChg chg="del">
          <pc:chgData name="Lucas Jellema" userId="7e183fbb-84e0-44b3-9b03-0792bc8d162b" providerId="ADAL" clId="{B049E4DE-BAD5-4179-BEB5-E7A1E3F585C2}" dt="2023-07-30T11:39:29.242" v="12" actId="47"/>
          <pc:sldLayoutMkLst>
            <pc:docMk/>
            <pc:sldMasterMk cId="622555708" sldId="2147483672"/>
            <pc:sldLayoutMk cId="4030233688" sldId="2147483880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F2212BF-C085-49BF-9E85-575EFDBDA422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FE414F5D-0B8F-476B-823D-C4D54900386D}">
      <dgm:prSet phldrT="[Text]" custT="1"/>
      <dgm:spPr/>
      <dgm:t>
        <a:bodyPr/>
        <a:lstStyle/>
        <a:p>
          <a:r>
            <a:rPr lang="en-US" sz="2400" dirty="0"/>
            <a:t>Develop Sources </a:t>
          </a:r>
        </a:p>
        <a:p>
          <a:r>
            <a:rPr lang="en-US" sz="2000" dirty="0"/>
            <a:t>(.</a:t>
          </a:r>
          <a:r>
            <a:rPr lang="en-US" sz="2000" dirty="0" err="1"/>
            <a:t>vue</a:t>
          </a:r>
          <a:r>
            <a:rPr lang="en-US" sz="2000" dirty="0"/>
            <a:t>, .html, </a:t>
          </a:r>
          <a:r>
            <a:rPr lang="en-US" sz="2000" dirty="0" err="1"/>
            <a:t>npm</a:t>
          </a:r>
          <a:r>
            <a:rPr lang="en-US" sz="2000" dirty="0"/>
            <a:t> packages, …)</a:t>
          </a:r>
          <a:endParaRPr lang="en-US" sz="2400" dirty="0"/>
        </a:p>
      </dgm:t>
    </dgm:pt>
    <dgm:pt modelId="{B85B4685-CCC3-4D18-B5B1-FBD99646423D}" type="parTrans" cxnId="{625635CB-2289-4F83-AF52-57218FD1CBB1}">
      <dgm:prSet/>
      <dgm:spPr/>
      <dgm:t>
        <a:bodyPr/>
        <a:lstStyle/>
        <a:p>
          <a:endParaRPr lang="en-US"/>
        </a:p>
      </dgm:t>
    </dgm:pt>
    <dgm:pt modelId="{B89D3594-1DD0-46D4-AA58-A51D4EE7B80E}" type="sibTrans" cxnId="{625635CB-2289-4F83-AF52-57218FD1CBB1}">
      <dgm:prSet/>
      <dgm:spPr/>
      <dgm:t>
        <a:bodyPr/>
        <a:lstStyle/>
        <a:p>
          <a:endParaRPr lang="en-US"/>
        </a:p>
      </dgm:t>
    </dgm:pt>
    <dgm:pt modelId="{149E0DF1-7952-4C87-8F24-E3B43C4A90F5}">
      <dgm:prSet phldrT="[Text]"/>
      <dgm:spPr/>
      <dgm:t>
        <a:bodyPr/>
        <a:lstStyle/>
        <a:p>
          <a:r>
            <a:rPr lang="en-US" dirty="0"/>
            <a:t>Format, QA, Test, </a:t>
          </a:r>
          <a:r>
            <a:rPr lang="en-US" dirty="0" err="1"/>
            <a:t>Transpile</a:t>
          </a:r>
          <a:r>
            <a:rPr lang="en-US" dirty="0"/>
            <a:t>, Bundle </a:t>
          </a:r>
        </a:p>
      </dgm:t>
    </dgm:pt>
    <dgm:pt modelId="{9BDD21B3-E7B3-4BB4-BB55-CAC838BC2EDF}" type="parTrans" cxnId="{4AFE802C-4E7D-4876-B5FB-5DB8E94B4A65}">
      <dgm:prSet/>
      <dgm:spPr/>
      <dgm:t>
        <a:bodyPr/>
        <a:lstStyle/>
        <a:p>
          <a:endParaRPr lang="en-US"/>
        </a:p>
      </dgm:t>
    </dgm:pt>
    <dgm:pt modelId="{E8B99C7F-8B78-418B-8F7A-411C620A12CB}" type="sibTrans" cxnId="{4AFE802C-4E7D-4876-B5FB-5DB8E94B4A65}">
      <dgm:prSet/>
      <dgm:spPr/>
      <dgm:t>
        <a:bodyPr/>
        <a:lstStyle/>
        <a:p>
          <a:endParaRPr lang="en-US"/>
        </a:p>
      </dgm:t>
    </dgm:pt>
    <dgm:pt modelId="{DBDDBC8B-A58A-4524-ABD8-78DF3581C5C9}">
      <dgm:prSet phldrT="[Text]"/>
      <dgm:spPr/>
      <dgm:t>
        <a:bodyPr/>
        <a:lstStyle/>
        <a:p>
          <a:r>
            <a:rPr lang="en-US" dirty="0"/>
            <a:t>Deploy/Publish &amp; Run</a:t>
          </a:r>
        </a:p>
      </dgm:t>
    </dgm:pt>
    <dgm:pt modelId="{D2B4385E-179D-46E4-B756-0A34DC1E52EF}" type="parTrans" cxnId="{BE1C8F95-948F-44D1-8EE8-00B72CB3625D}">
      <dgm:prSet/>
      <dgm:spPr/>
      <dgm:t>
        <a:bodyPr/>
        <a:lstStyle/>
        <a:p>
          <a:endParaRPr lang="en-US"/>
        </a:p>
      </dgm:t>
    </dgm:pt>
    <dgm:pt modelId="{71604571-6D70-4410-A82D-405E6071CD6D}" type="sibTrans" cxnId="{BE1C8F95-948F-44D1-8EE8-00B72CB3625D}">
      <dgm:prSet/>
      <dgm:spPr/>
      <dgm:t>
        <a:bodyPr/>
        <a:lstStyle/>
        <a:p>
          <a:endParaRPr lang="en-US"/>
        </a:p>
      </dgm:t>
    </dgm:pt>
    <dgm:pt modelId="{D99B76AF-3083-468D-AFB6-009786C19C0C}" type="pres">
      <dgm:prSet presAssocID="{8F2212BF-C085-49BF-9E85-575EFDBDA422}" presName="CompostProcess" presStyleCnt="0">
        <dgm:presLayoutVars>
          <dgm:dir/>
          <dgm:resizeHandles val="exact"/>
        </dgm:presLayoutVars>
      </dgm:prSet>
      <dgm:spPr/>
    </dgm:pt>
    <dgm:pt modelId="{F5397F45-BE2E-49D1-84B3-EFFD53AD9481}" type="pres">
      <dgm:prSet presAssocID="{8F2212BF-C085-49BF-9E85-575EFDBDA422}" presName="arrow" presStyleLbl="bgShp" presStyleIdx="0" presStyleCnt="1"/>
      <dgm:spPr/>
    </dgm:pt>
    <dgm:pt modelId="{59AB3079-094C-4A3B-AF22-3B2D8C13D0C4}" type="pres">
      <dgm:prSet presAssocID="{8F2212BF-C085-49BF-9E85-575EFDBDA422}" presName="linearProcess" presStyleCnt="0"/>
      <dgm:spPr/>
    </dgm:pt>
    <dgm:pt modelId="{0B834572-9918-4107-A8AA-EF7FE748AFD6}" type="pres">
      <dgm:prSet presAssocID="{FE414F5D-0B8F-476B-823D-C4D54900386D}" presName="textNode" presStyleLbl="node1" presStyleIdx="0" presStyleCnt="3">
        <dgm:presLayoutVars>
          <dgm:bulletEnabled val="1"/>
        </dgm:presLayoutVars>
      </dgm:prSet>
      <dgm:spPr/>
    </dgm:pt>
    <dgm:pt modelId="{F8025898-C452-47A9-A3F1-5C659C843944}" type="pres">
      <dgm:prSet presAssocID="{B89D3594-1DD0-46D4-AA58-A51D4EE7B80E}" presName="sibTrans" presStyleCnt="0"/>
      <dgm:spPr/>
    </dgm:pt>
    <dgm:pt modelId="{B114F46C-A962-4573-98F0-86F8C007DC06}" type="pres">
      <dgm:prSet presAssocID="{149E0DF1-7952-4C87-8F24-E3B43C4A90F5}" presName="textNode" presStyleLbl="node1" presStyleIdx="1" presStyleCnt="3">
        <dgm:presLayoutVars>
          <dgm:bulletEnabled val="1"/>
        </dgm:presLayoutVars>
      </dgm:prSet>
      <dgm:spPr/>
    </dgm:pt>
    <dgm:pt modelId="{24D4E951-429D-4226-A559-A04CEF820AF3}" type="pres">
      <dgm:prSet presAssocID="{E8B99C7F-8B78-418B-8F7A-411C620A12CB}" presName="sibTrans" presStyleCnt="0"/>
      <dgm:spPr/>
    </dgm:pt>
    <dgm:pt modelId="{ACE859C7-13D8-4716-BA1F-CBAE12658D6C}" type="pres">
      <dgm:prSet presAssocID="{DBDDBC8B-A58A-4524-ABD8-78DF3581C5C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4AFE802C-4E7D-4876-B5FB-5DB8E94B4A65}" srcId="{8F2212BF-C085-49BF-9E85-575EFDBDA422}" destId="{149E0DF1-7952-4C87-8F24-E3B43C4A90F5}" srcOrd="1" destOrd="0" parTransId="{9BDD21B3-E7B3-4BB4-BB55-CAC838BC2EDF}" sibTransId="{E8B99C7F-8B78-418B-8F7A-411C620A12CB}"/>
    <dgm:cxn modelId="{EABB5A3F-8862-4D22-93D1-2E632FCAAE05}" type="presOf" srcId="{8F2212BF-C085-49BF-9E85-575EFDBDA422}" destId="{D99B76AF-3083-468D-AFB6-009786C19C0C}" srcOrd="0" destOrd="0" presId="urn:microsoft.com/office/officeart/2005/8/layout/hProcess9"/>
    <dgm:cxn modelId="{BE1C8F95-948F-44D1-8EE8-00B72CB3625D}" srcId="{8F2212BF-C085-49BF-9E85-575EFDBDA422}" destId="{DBDDBC8B-A58A-4524-ABD8-78DF3581C5C9}" srcOrd="2" destOrd="0" parTransId="{D2B4385E-179D-46E4-B756-0A34DC1E52EF}" sibTransId="{71604571-6D70-4410-A82D-405E6071CD6D}"/>
    <dgm:cxn modelId="{715AC89D-ABA5-45E7-B463-D7963C4A7645}" type="presOf" srcId="{FE414F5D-0B8F-476B-823D-C4D54900386D}" destId="{0B834572-9918-4107-A8AA-EF7FE748AFD6}" srcOrd="0" destOrd="0" presId="urn:microsoft.com/office/officeart/2005/8/layout/hProcess9"/>
    <dgm:cxn modelId="{184354AC-268C-4CEB-9F76-E858C8E83A25}" type="presOf" srcId="{DBDDBC8B-A58A-4524-ABD8-78DF3581C5C9}" destId="{ACE859C7-13D8-4716-BA1F-CBAE12658D6C}" srcOrd="0" destOrd="0" presId="urn:microsoft.com/office/officeart/2005/8/layout/hProcess9"/>
    <dgm:cxn modelId="{973289B9-3FD9-4433-8619-7D4DEF67EAC4}" type="presOf" srcId="{149E0DF1-7952-4C87-8F24-E3B43C4A90F5}" destId="{B114F46C-A962-4573-98F0-86F8C007DC06}" srcOrd="0" destOrd="0" presId="urn:microsoft.com/office/officeart/2005/8/layout/hProcess9"/>
    <dgm:cxn modelId="{625635CB-2289-4F83-AF52-57218FD1CBB1}" srcId="{8F2212BF-C085-49BF-9E85-575EFDBDA422}" destId="{FE414F5D-0B8F-476B-823D-C4D54900386D}" srcOrd="0" destOrd="0" parTransId="{B85B4685-CCC3-4D18-B5B1-FBD99646423D}" sibTransId="{B89D3594-1DD0-46D4-AA58-A51D4EE7B80E}"/>
    <dgm:cxn modelId="{8F9F6852-A8EA-45D7-8BD3-9DC15E6BD7B1}" type="presParOf" srcId="{D99B76AF-3083-468D-AFB6-009786C19C0C}" destId="{F5397F45-BE2E-49D1-84B3-EFFD53AD9481}" srcOrd="0" destOrd="0" presId="urn:microsoft.com/office/officeart/2005/8/layout/hProcess9"/>
    <dgm:cxn modelId="{45143B06-1090-479B-B387-42D00D54DA8D}" type="presParOf" srcId="{D99B76AF-3083-468D-AFB6-009786C19C0C}" destId="{59AB3079-094C-4A3B-AF22-3B2D8C13D0C4}" srcOrd="1" destOrd="0" presId="urn:microsoft.com/office/officeart/2005/8/layout/hProcess9"/>
    <dgm:cxn modelId="{86C87D12-5604-4E03-A091-D607EF187EED}" type="presParOf" srcId="{59AB3079-094C-4A3B-AF22-3B2D8C13D0C4}" destId="{0B834572-9918-4107-A8AA-EF7FE748AFD6}" srcOrd="0" destOrd="0" presId="urn:microsoft.com/office/officeart/2005/8/layout/hProcess9"/>
    <dgm:cxn modelId="{39E3BB57-4BCA-41A3-B8FC-8786BB8978C0}" type="presParOf" srcId="{59AB3079-094C-4A3B-AF22-3B2D8C13D0C4}" destId="{F8025898-C452-47A9-A3F1-5C659C843944}" srcOrd="1" destOrd="0" presId="urn:microsoft.com/office/officeart/2005/8/layout/hProcess9"/>
    <dgm:cxn modelId="{0DD82C39-FBF4-49A9-BB66-65D621738923}" type="presParOf" srcId="{59AB3079-094C-4A3B-AF22-3B2D8C13D0C4}" destId="{B114F46C-A962-4573-98F0-86F8C007DC06}" srcOrd="2" destOrd="0" presId="urn:microsoft.com/office/officeart/2005/8/layout/hProcess9"/>
    <dgm:cxn modelId="{D4554CEE-AB50-48D6-BFCD-747A89183D15}" type="presParOf" srcId="{59AB3079-094C-4A3B-AF22-3B2D8C13D0C4}" destId="{24D4E951-429D-4226-A559-A04CEF820AF3}" srcOrd="3" destOrd="0" presId="urn:microsoft.com/office/officeart/2005/8/layout/hProcess9"/>
    <dgm:cxn modelId="{7FA80498-C12E-4661-BB01-0E780953FA78}" type="presParOf" srcId="{59AB3079-094C-4A3B-AF22-3B2D8C13D0C4}" destId="{ACE859C7-13D8-4716-BA1F-CBAE12658D6C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397F45-BE2E-49D1-84B3-EFFD53AD9481}">
      <dsp:nvSpPr>
        <dsp:cNvPr id="0" name=""/>
        <dsp:cNvSpPr/>
      </dsp:nvSpPr>
      <dsp:spPr>
        <a:xfrm>
          <a:off x="609599" y="0"/>
          <a:ext cx="6908800" cy="541866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34572-9918-4107-A8AA-EF7FE748AFD6}">
      <dsp:nvSpPr>
        <dsp:cNvPr id="0" name=""/>
        <dsp:cNvSpPr/>
      </dsp:nvSpPr>
      <dsp:spPr>
        <a:xfrm>
          <a:off x="8731" y="1625600"/>
          <a:ext cx="2616200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Develop Sources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(.</a:t>
          </a:r>
          <a:r>
            <a:rPr lang="en-US" sz="2000" kern="1200" dirty="0" err="1"/>
            <a:t>vue</a:t>
          </a:r>
          <a:r>
            <a:rPr lang="en-US" sz="2000" kern="1200" dirty="0"/>
            <a:t>, .html, </a:t>
          </a:r>
          <a:r>
            <a:rPr lang="en-US" sz="2000" kern="1200" dirty="0" err="1"/>
            <a:t>npm</a:t>
          </a:r>
          <a:r>
            <a:rPr lang="en-US" sz="2000" kern="1200" dirty="0"/>
            <a:t> packages, …)</a:t>
          </a:r>
          <a:endParaRPr lang="en-US" sz="2400" kern="1200" dirty="0"/>
        </a:p>
      </dsp:txBody>
      <dsp:txXfrm>
        <a:off x="114538" y="1731407"/>
        <a:ext cx="2404586" cy="1955852"/>
      </dsp:txXfrm>
    </dsp:sp>
    <dsp:sp modelId="{B114F46C-A962-4573-98F0-86F8C007DC06}">
      <dsp:nvSpPr>
        <dsp:cNvPr id="0" name=""/>
        <dsp:cNvSpPr/>
      </dsp:nvSpPr>
      <dsp:spPr>
        <a:xfrm>
          <a:off x="2755899" y="1625600"/>
          <a:ext cx="2616200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Format, QA, Test, </a:t>
          </a:r>
          <a:r>
            <a:rPr lang="en-US" sz="2600" kern="1200" dirty="0" err="1"/>
            <a:t>Transpile</a:t>
          </a:r>
          <a:r>
            <a:rPr lang="en-US" sz="2600" kern="1200" dirty="0"/>
            <a:t>, Bundle </a:t>
          </a:r>
        </a:p>
      </dsp:txBody>
      <dsp:txXfrm>
        <a:off x="2861706" y="1731407"/>
        <a:ext cx="2404586" cy="1955852"/>
      </dsp:txXfrm>
    </dsp:sp>
    <dsp:sp modelId="{ACE859C7-13D8-4716-BA1F-CBAE12658D6C}">
      <dsp:nvSpPr>
        <dsp:cNvPr id="0" name=""/>
        <dsp:cNvSpPr/>
      </dsp:nvSpPr>
      <dsp:spPr>
        <a:xfrm>
          <a:off x="5503068" y="1625600"/>
          <a:ext cx="2616200" cy="21674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Deploy/Publish &amp; Run</a:t>
          </a:r>
        </a:p>
      </dsp:txBody>
      <dsp:txXfrm>
        <a:off x="5608875" y="1731407"/>
        <a:ext cx="2404586" cy="19558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23-8-2023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hrome.google.com/webstore/detail/vuejs-devtools/nhdogjmejiglipccpnnnanhbledajbpd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devtools.vuejs.org/guide/installation.html#standalone" TargetMode="External"/><Relationship Id="rId5" Type="http://schemas.openxmlformats.org/officeDocument/2006/relationships/hyperlink" Target="https://microsoftedge.microsoft.com/addons/detail/vuejs-devtools/olofadcdnkkjdfgjcmjaadnlehnnihnl" TargetMode="External"/><Relationship Id="rId4" Type="http://schemas.openxmlformats.org/officeDocument/2006/relationships/hyperlink" Target="https://addons.mozilla.org/en-US/firefox/addon/vue-js-devtools/" TargetMode="Externa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59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720508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881207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40917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769675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play.vuejs.org/#eNqVU1Fv2jAQ/iuWNSkgUaKqe0IBtTA0bdoKGtNe5j6k4QAXx45sh1JF+e87Xwg0W1VpiIfc3Xd3n+++q/hdUQwPJfART1xmZeGZA18WE6GFlnlhrGerAjKZqmnpvdFsY03OomHc8YYSUUjJjHYeMaX0bMwEX3mbPj+CtS+CC53ETQ+qnnjIC5V6QIuxpNtl5KVXMBacSgnObl0Tv4IDaI+BHn302XjCKhbaGgVDZbYnf43NqTD+ViYHNjPaY+DkOjdnhyunjB9tjPFg24xk93GyVJA6YG6XWmAvprRsjQycRHb4rypiVtdJjNg2Le6+qTsk8oUhnEF8wL1D7hu5HT45o3ELFYF4ZvJCKrCLwmNDJ/iIUSTEUqXM81fyeVvCoPVnO8j2b/if3DH4BF9acGAPIPg55lO7BZxvCM9X93DE73MwN+tSIfqd4A/AuZeBYwOblnqNtF/hiO0XUpLU259ufsQ1hCmeiQZkTXjBUUezd55+oXszvKE8oWuc4j9iDHq+7MLSNnbXk6oiXdHWrlt/2D+LW+uxEeBtpmS2R519gFz6XnSS3zyIKxpEnxeLT1EfJTYLMLYxln2Te0jiJv3/ik3v/q51j4xWhn0vs92bdYmyTnO6EFIupuN1oZsgr4WIJrm650116G48K6wpHJ7rGjZSwzJYvd8RTSp66Heggf8FOg8WQtv3/ArveeizhsLp1nn9B120fas=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15656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778941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8173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p9kU9PAjEQxb9K0wtqFCJ4IgvxDxz0oAaJp16WZYBCt23a6Yoh+92ddgOSiNzaeb/XvpnZ8Qdr21UA3ucZQmlVjjAUmrFsdTucroB95ioAk57tdsxBXqCsYJRjPlZQgkZW11mH0MbSG07AQo59JjHSSn031hPOZOw1RqltQFbdlGYOaiD4CVzwBp0FRKPZfaFksSF0bsJMwcUl6aN0zDoNQnjWOWqJrr5w0iLzgMFSRZbWOGSxrwWr2cKZkrVoFq0IF0b71MOfjgeRv2jddVuXEVwETQhF2iehB2PSE9Z2lYYZH/hHu+oKXaesnSZsCs6vOXoKtJDL9tobTcvaxS8EL0xppQL3ZmMEL3ifJSVqNH3z9ZJq6AJc7+vFCorNifrab2NN8HcHHlwFgh80zN0SaAdRHn+8wpbOB5G2FhTRZ8QJeKNCzNhgj0HPKfYRl9I+p41IvZz68RZB+31TMWgk68QLTlt6OtP6b9xeu5d8NFZe/wCjXv/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717856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p9kU9PAjEQxb9K0wtqFCJ4IgvxDxz0oAaJp16WZYBCt23a6Yoh+92ddgOSiNzaeb/XvpnZ8Qdr21UA3ucZQmlVjjAUmrFsdTucroB95ioAk57tdsxBXqCsYJRjPlZQgkZW11mH0MbSG07AQo59JjHSSn031hPOZOw1RqltQFbdlGYOaiD4CVzwBp0FRKPZfaFksSF0bsJMwcUl6aN0zDoNQnjWOWqJrr5w0iLzgMFSRZbWOGSxrwWr2cKZkrVoFq0IF0b71MOfjgeRv2jddVuXEVwETQhF2iehB2PSE9Z2lYYZH/hHu+oKXaesnSZsCs6vOXoKtJDL9tobTcvaxS8EL0xppQL3ZmMEL3ifJSVqNH3z9ZJq6AJc7+vFCorNifrab2NN8HcHHlwFgh80zN0SaAdRHn+8wpbOB5G2FhTRZ8QJeKNCzNhgj0HPKfYRl9I+p41IvZz68RZB+31TMWgk68QLTlt6OtP6b9xeu5d8NFZe/wCjXv/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56930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p9kU9PAjEQxb9K0wtqFCJ4IgvxDxz0oAaJp16WZYBCt23a6Yoh+92ddgOSiNzaeb/XvpnZ8Qdr21UA3ucZQmlVjjAUmrFsdTucroB95ioAk57tdsxBXqCsYJRjPlZQgkZW11mH0MbSG07AQo59JjHSSn031hPOZOw1RqltQFbdlGYOaiD4CVzwBp0FRKPZfaFksSF0bsJMwcUl6aN0zDoNQnjWOWqJrr5w0iLzgMFSRZbWOGSxrwWr2cKZkrVoFq0IF0b71MOfjgeRv2jddVuXEVwETQhF2iehB2PSE9Z2lYYZH/hHu+oKXaesnSZsCs6vOXoKtJDL9tobTcvaxS8EL0xppQL3ZmMEL3ifJSVqNH3z9ZJq6AJc7+vFCorNifrab2NN8HcHHlwFgh80zN0SaAdRHn+8wpbOB5G2FhTRZ8QJeKNCzNhgj0HPKfYRl9I+p41IvZz68RZB+31TMWgk68QLTlt6OtP6b9xeu5d8NFZe/wCjXv/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086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p9kU9PAjEQxb9K0wtqFCJ4IgvxDxz0oAaJp16WZYBCt23a6Yoh+92ddgOSiNzaeb/XvpnZ8Qdr21UA3ucZQmlVjjAUmrFsdTucroB95ioAk57tdsxBXqCsYJRjPlZQgkZW11mH0MbSG07AQo59JjHSSn031hPOZOw1RqltQFbdlGYOaiD4CVzwBp0FRKPZfaFksSF0bsJMwcUl6aN0zDoNQnjWOWqJrr5w0iLzgMFSRZbWOGSxrwWr2cKZkrVoFq0IF0b71MOfjgeRv2jddVuXEVwETQhF2iehB2PSE9Z2lYYZH/hHu+oKXaesnSZsCs6vOXoKtJDL9tobTcvaxS8EL0xppQL3ZmMEL3ifJSVqNH3z9ZJq6AJc7+vFCorNifrab2NN8HcHHlwFgh80zN0SaAdRHn+8wpbOB5G2FhTRZ8QJeKNCzNhgj0HPKfYRl9I+p41IvZz68RZB+31TMWgk68QLTlt6OtP6b9xeu5d8NFZe/wCjXv/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31596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rVU01P4zAQ/SuzvrArsa0QtyqgBYS0cABEe/QlTSapwfFY9qQtqvrfGTviswghbtyceW9ent+MN+rE+9GyRzVRBWPnbcl4rJ12AFNkNq6Fa4cTKIzzPQM/eDzSqlpgdT+ntVaw/NtRjVaKAcuKzRJn1LYWtRKZF5HZir4v8jP6htSKec9MDv5V1lT3O0w4Ag59ajixVqItxgP/GL7W/Gvnx9OV4WoBIvdOa3Egfk3zkdkzcrVhQ6608B/LGkMxXhzIHYrxmyUoYhWMZ4jIvZeK6TwFhg0EbGALTaAO9mR79hK5IhdZkHeOhfq7KW3EP1lxPEhmebWvOEpbY9rRXSQnS7hJ1iVz6ryxGK59chm1mkBGElZaS6vLXEtR7j/V85w+qN9FGd1EDjcBI4alBPCMcRla5AE+n17hWs7PoMy6T3F9At5iJNsnjwPttHe12H7Fy24vcm7yDmbxfM3o4tOl8i4Ic5v5WkmWZ59c/cXu4egw92m3lRRTz+4rDtqdEs4Ja6Sa6vT9ar5q+whQkF+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27135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p9kU9PAjEQxb9K0wtqFCJ4IgvxDxz0oAaJp16WZYBCt23a6Yoh+92ddgOSiNzaeb/XvpnZ8Qdr21UA3ucZQmlVjjAUmrFsdTucroB95ioAk57tdsxBXqCsYJRjPlZQgkZW11mH0MbSG07AQo59JjHSSn031hPOZOw1RqltQFbdlGYOaiD4CVzwBp0FRKPZfaFksSF0bsJMwcUl6aN0zDoNQnjWOWqJrr5w0iLzgMFSRZbWOGSxrwWr2cKZkrVoFq0IF0b71MOfjgeRv2jddVuXEVwETQhF2iehB2PSE9Z2lYYZH/hHu+oKXaesnSZsCs6vOXoKtJDL9tobTcvaxS8EL0xppQL3ZmMEL3ifJSVqNH3z9ZJq6AJc7+vFCorNifrab2NN8HcHHlwFgh80zN0SaAdRHn+8wpbOB5G2FhTRZ8QJeKNCzNhgj0HPKfYRl9I+p41IvZz68RZB+31TMWgk68QLTlt6OtP6b9xeu5d8NFZe/wCjXv/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153931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p9Ustu2zAQ/JUFUcB24cpo3JMhG33Eh/bQFmnQkw5h6LXEhCIJkZQdCPr3LqkqCRAlN3J3Zjkz3I59sTZrA7INyz3WVnGPu0ID5NXH3XWF8JergCAddB00yIWXLV5yz/cKa9Qe+j5fEXSgrHdXaJH7DUgf0Uo9DNQJZiKuB6LUNnhoP9TmgGpbsAl4wQbobfDeaPgslBT3BD2YcKtwvqD+ZTrmqwFC8Hz1zBJdnWik9eDQB0sVWVvTeIi+jks4cS+qHo6NqWFGicwiRRjtkpMXvreRNZ99upgtIvAYNEFI2KiHxka9E9SsTZHGAa/03l8Uuo9Tk6b5BG4J3D1oAXONp/RDSzDqkE4L2O6gi29DVG8UZsqU8xtRcV1KXQ4O33Ujvgdv6DoO6m+ADPXJVL4aEkvpsSXzjiYeZZndOaNpY9IrBROmtlJh88vGBFzBNv/fpx6tgDn9SDXfkMyxLioU9xP1O3eOtYL9btBh02LBHnueNyXSIsT2/s9PPNP5sUmrExSh32heIaURosYB9jXoA8l+hktqv6e1oKSu3f7sUbvRVBQakX3CF4yW5Nsb1p/krrN14lGurP8HkecvyA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21561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p9Ustu2zAQ/JUFUcB24cpo3JMhG33Eh/bQFmnQkw5h6LXEhCIJkZQdCPr3LqkqCRAlN3J3Zjkz3I59sTZrA7INyz3WVnGPu0ID5NXH3XWF8JergCAddB00yIWXLV5yz/cKa9Qe+j5fEXSgrHdXaJH7DUgf0Uo9DNQJZiKuB6LUNnhoP9TmgGpbsAl4wQbobfDeaPgslBT3BD2YcKtwvqD+ZTrmqwFC8Hz1zBJdnWik9eDQB0sVWVvTeIi+jks4cS+qHo6NqWFGicwiRRjtkpMXvreRNZ99upgtIvAYNEFI2KiHxka9E9SsTZHGAa/03l8Uuo9Tk6b5BG4J3D1oAXONp/RDSzDqkE4L2O6gi29DVG8UZsqU8xtRcV1KXQ4O33Ujvgdv6DoO6m+ADPXJVL4aEkvpsSXzjiYeZZndOaNpY9IrBROmtlJh88vGBFzBNv/fpx6tgDn9SDXfkMyxLioU9xP1O3eOtYL9btBh02LBHnueNyXSIsT2/s9PPNP5sUmrExSh32heIaURosYB9jXoA8l+hktqv6e1oKSu3f7sUbvRVBQakX3CF4yW5Nsb1p/krrN14lGurP8HkecvyA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661856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57248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Vue SFC Playground  https://play.vuejs.org/</a:t>
            </a:r>
          </a:p>
          <a:p>
            <a:r>
              <a:rPr lang="en-US" dirty="0"/>
              <a:t>Vue &amp; </a:t>
            </a:r>
            <a:r>
              <a:rPr lang="en-US" dirty="0" err="1"/>
              <a:t>Vite</a:t>
            </a:r>
            <a:r>
              <a:rPr lang="en-US" dirty="0"/>
              <a:t> in </a:t>
            </a:r>
            <a:r>
              <a:rPr lang="en-US" dirty="0" err="1"/>
              <a:t>StackBlitz</a:t>
            </a:r>
            <a:r>
              <a:rPr lang="en-US" dirty="0"/>
              <a:t> - https://vite.new/vue</a:t>
            </a:r>
          </a:p>
          <a:p>
            <a:br>
              <a:rPr lang="en-US" dirty="0"/>
            </a:br>
            <a:r>
              <a:rPr lang="en-US" dirty="0" err="1"/>
              <a:t>Vite</a:t>
            </a:r>
            <a:r>
              <a:rPr lang="en-US" dirty="0"/>
              <a:t> &amp; Vue – e.g. in Gitpod.io – </a:t>
            </a:r>
            <a:br>
              <a:rPr lang="en-US" dirty="0"/>
            </a:br>
            <a:r>
              <a:rPr lang="en-US" b="0" i="0" dirty="0" err="1">
                <a:solidFill>
                  <a:srgbClr val="A6ACCD"/>
                </a:solidFill>
                <a:effectLst/>
                <a:latin typeface="Menlo"/>
              </a:rPr>
              <a:t>npm</a:t>
            </a:r>
            <a:r>
              <a:rPr lang="en-US" b="0" i="0" dirty="0">
                <a:solidFill>
                  <a:srgbClr val="A6ACCD"/>
                </a:solidFill>
                <a:effectLst/>
                <a:latin typeface="Menlo"/>
              </a:rPr>
              <a:t> create </a:t>
            </a:r>
            <a:r>
              <a:rPr lang="en-US" b="0" i="0" dirty="0" err="1">
                <a:solidFill>
                  <a:srgbClr val="A6ACCD"/>
                </a:solidFill>
                <a:effectLst/>
                <a:latin typeface="Menlo"/>
              </a:rPr>
              <a:t>vue@latest</a:t>
            </a:r>
            <a:endParaRPr lang="en-US" b="0" i="0" dirty="0">
              <a:solidFill>
                <a:srgbClr val="A6ACCD"/>
              </a:solidFill>
              <a:effectLst/>
              <a:latin typeface="Menlo"/>
            </a:endParaRPr>
          </a:p>
          <a:p>
            <a:r>
              <a:rPr lang="en-US" b="0" i="0" dirty="0">
                <a:solidFill>
                  <a:srgbClr val="A6ACCD"/>
                </a:solidFill>
                <a:effectLst/>
                <a:latin typeface="Menlo"/>
              </a:rPr>
              <a:t>then add VS Code extension Volar</a:t>
            </a:r>
            <a:br>
              <a:rPr lang="en-US" b="0" i="0" dirty="0">
                <a:solidFill>
                  <a:srgbClr val="A6ACCD"/>
                </a:solidFill>
                <a:effectLst/>
                <a:latin typeface="Menlo"/>
              </a:rPr>
            </a:br>
            <a:br>
              <a:rPr lang="en-US" b="0" i="0" dirty="0">
                <a:solidFill>
                  <a:srgbClr val="A6ACCD"/>
                </a:solidFill>
                <a:effectLst/>
                <a:latin typeface="Menlo"/>
              </a:rPr>
            </a:br>
            <a:r>
              <a:rPr lang="en-US" b="0" i="0" dirty="0">
                <a:solidFill>
                  <a:srgbClr val="A6ACCD"/>
                </a:solidFill>
                <a:effectLst/>
                <a:latin typeface="Menlo"/>
              </a:rPr>
              <a:t>https://gitpod.io/#https://github.com/lucasjellema/vue3-gitpod-starter </a:t>
            </a:r>
            <a:br>
              <a:rPr lang="en-US" b="0" i="0" dirty="0">
                <a:solidFill>
                  <a:srgbClr val="A6ACCD"/>
                </a:solidFill>
                <a:effectLst/>
                <a:latin typeface="Menlo"/>
              </a:rPr>
            </a:br>
            <a:endParaRPr lang="en-US" b="0" i="0" dirty="0">
              <a:solidFill>
                <a:srgbClr val="A6ACCD"/>
              </a:solidFill>
              <a:effectLst/>
              <a:latin typeface="Menl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3547"/>
                </a:solidFill>
                <a:effectLst/>
                <a:latin typeface="Inter var experimental"/>
                <a:hlinkClick r:id="rId3"/>
              </a:rPr>
              <a:t>Chrome Extension</a:t>
            </a:r>
            <a:endParaRPr lang="en-US" b="0" i="0" dirty="0">
              <a:solidFill>
                <a:srgbClr val="213547"/>
              </a:solidFill>
              <a:effectLst/>
              <a:latin typeface="Inter var experiment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3547"/>
                </a:solidFill>
                <a:effectLst/>
                <a:latin typeface="Inter var experimental"/>
                <a:hlinkClick r:id="rId4"/>
              </a:rPr>
              <a:t>Firefox Addon</a:t>
            </a:r>
            <a:endParaRPr lang="en-US" b="0" i="0" dirty="0">
              <a:solidFill>
                <a:srgbClr val="213547"/>
              </a:solidFill>
              <a:effectLst/>
              <a:latin typeface="Inter var experiment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3547"/>
                </a:solidFill>
                <a:effectLst/>
                <a:latin typeface="Inter var experimental"/>
                <a:hlinkClick r:id="rId5"/>
              </a:rPr>
              <a:t>Edge Extension</a:t>
            </a:r>
            <a:endParaRPr lang="en-US" b="0" i="0" dirty="0">
              <a:solidFill>
                <a:srgbClr val="213547"/>
              </a:solidFill>
              <a:effectLst/>
              <a:latin typeface="Inter var experimental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13547"/>
                </a:solidFill>
                <a:effectLst/>
                <a:latin typeface="Inter var experimental"/>
                <a:hlinkClick r:id="rId6"/>
              </a:rPr>
              <a:t>Standalone Electron app</a:t>
            </a:r>
            <a:endParaRPr lang="en-US" b="0" i="0" dirty="0">
              <a:solidFill>
                <a:srgbClr val="213547"/>
              </a:solidFill>
              <a:effectLst/>
              <a:latin typeface="Inter var experimental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1585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2729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36361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68399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985330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https://blog.logrocket.com/complex-vue-3-state-management-pinia/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0070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https://blog.logrocket.com/complex-vue-3-state-management-pinia/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stackblitz.com/edit/vitejs-vite-9jwcjw?file=src%2Fcomponents%2FHelloWorld.vue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3256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https://blog.logrocket.com/complex-vue-3-state-management-pinia/</a:t>
            </a:r>
          </a:p>
          <a:p>
            <a:pPr marL="0" marR="0" lvl="0" indent="0" algn="l" defTabSz="121917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stackblitz.com/edit/vitejs-vite-9jwcjw?file=src%2Fcomponents%2FHelloWorld.vue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646627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stackblitz.com/edit/vitejs-vite-9jwcjw?file=src%2Fcomponents%2FHelloWorld.vue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14950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https://lucasjellema.github.io/code-cafe-vue3-people-application/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8183642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72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8557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https://auth0.com/blog/a-brief-history-of-javascript/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66701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https://auth0.com/blog/a-brief-history-of-javascript/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128517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https://auth0.com/blog/a-brief-history-of-javascript/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06195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p9U01v00AQ/SujvbgVIVYbDihyI6CtBEh8CHJjOTj2JN52vWvtrpOgyP+dtzZOLQS9zc68N37zZnwSb5tmvm9ZLIU0WeC60XnglTREWXW1WldMQGhV5EFZk6XI9bVS7fsgwharOw650p6sodPJ8IHu0OTisutAWIy4T79ubd1YwyZQeiZf0/6l2t5I4St7WKugWYrVrTWlih/MNfU59LkeKa3+EyHWCvStdeAriCdl6EeSJ7Nkk8woKZKfaDaCI2AJfX1AXXdukmo19k7PzTNlmjbQEn4UXFldcvzI9esXV6+keNK/aUPA1G8KWPQIQGGNt5rn2u4ukoq1tnSwTpfJJZS8j+8sHTiDj2k0kgjepxPz8fSFU00gz6FteqiCdy7Q1MWtszVJMU8nybhMiV1GShSDFqOxN8Ghhi8NvVdiJoIHZqt28wdvDW7gFGlxirpRmt2XJi7BSwHfhoGlyDHD4WOfi/1mY76ouHj8R/7BH2NOiq+OPbs91J1rIXc7DkP5/vtnPiI+F2tbtvEanil+Y5jdRo0D7F1rSsie4Hq1H3rrlNmt/f0xsPHjUIMhRF2PlwLeRSP/N/qT3MV80fOk6eDiX/bDx8mf5Po9N1i+Y2yk1SVtmHIybb1hR3ZLuN+aWHMNvp8NhHivdb5jT7kpyYYK0AbvuFNMELIUVwHk9GzwFN1v4YU/Yg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55264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p9U01v00AQ/SujvbgVIVYbDihyI6CtBEh8CHJjOTj2JN52vWvtrpOgyP+dtzZOLQS9zc68N37zZnwSb5tmvm9ZLIU0WeC60XnglTREWXW1WldMQGhV5EFZk6XI9bVS7fsgwharOw650p6sodPJ8IHu0OTisutAWIy4T79ubd1YwyZQeiZf0/6l2t5I4St7WKugWYrVrTWlih/MNfU59LkeKa3+EyHWCvStdeAriCdl6EeSJ7Nkk8woKZKfaDaCI2AJfX1AXXdukmo19k7PzTNlmjbQEn4UXFldcvzI9esXV6+keNK/aUPA1G8KWPQIQGGNt5rn2u4ukoq1tnSwTpfJJZS8j+8sHTiDj2k0kgjepxPz8fSFU00gz6FteqiCdy7Q1MWtszVJMU8nybhMiV1GShSDFqOxN8Ghhi8NvVdiJoIHZqt28wdvDW7gFGlxirpRmt2XJi7BSwHfhoGlyDHD4WOfi/1mY76ouHj8R/7BH2NOiq+OPbs91J1rIXc7DkP5/vtnPiI+F2tbtvEanil+Y5jdRo0D7F1rSsie4Hq1H3rrlNmt/f0xsPHjUIMhRF2PlwLeRSP/N/qT3MV80fOk6eDiX/bDx8mf5Po9N1i+Y2yk1SVtmHIybb1hR3ZLuN+aWHMNvp8NhHivdb5jT7kpyYYK0AbvuFNMELIUVwHk9GzwFN1v4YU/Yg=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33024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lay.vuejs.org/#eNqVU1Fv2jAQ/iuWNSkgUaKqe0IBtTA0bdoKGtNe5j6k4QAXx45sh1JF+e87Xwg0W1VpiIfc3Xd3n+++q/hdUQwPJfART1xmZeGZA18WE6GFlnlhrGerAjKZqmnpvdFsY03OomHc8YYSUUjJjHYeMaX0bMwEX3mbPj+CtS+CC53ETQ+qnnjIC5V6QIuxpNtl5KVXMBacSgnObl0Tv4IDaI+BHn302XjCKhbaGgVDZbYnf43NqTD+ViYHNjPaY+DkOjdnhyunjB9tjPFg24xk93GyVJA6YG6XWmAvprRsjQycRHb4rypiVtdJjNg2Le6+qTsk8oUhnEF8wL1D7hu5HT45o3ELFYF4ZvJCKrCLwmNDJ/iIUSTEUqXM81fyeVvCoPVnO8j2b/if3DH4BF9acGAPIPg55lO7BZxvCM9X93DE73MwN+tSIfqd4A/AuZeBYwOblnqNtF/hiO0XUpLU259ufsQ1hCmeiQZkTXjBUUezd55+oXszvKE8oWuc4j9iDHq+7MLSNnbXk6oiXdHWrlt/2D+LW+uxEeBtpmS2R519gFz6XnSS3zyIKxpEnxeLT1EfJTYLMLYxln2Te0jiJv3/ik3v/q51j4xWhn0vs92bdYmyTnO6EFIupuN1oZsgr4WIJrm650116G48K6wpHJ7rGjZSwzJYvd8RTSp66Heggf8FOg8WQtv3/ArveeizhsLp1nn9B120fas=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720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Logo animation (Intro)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Image</a:t>
            </a:r>
            <a:endParaRPr lang="nl-NL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5F1E0E-48E7-54F9-7075-32EA9DB1B21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6D1D4D96-46DB-418E-C29A-25B921862B2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F74AC0-22F6-7E04-E0C8-05E8AA09C09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77" name="Picture Placeholder 2">
            <a:extLst>
              <a:ext uri="{FF2B5EF4-FFF2-40B4-BE49-F238E27FC236}">
                <a16:creationId xmlns:a16="http://schemas.microsoft.com/office/drawing/2014/main" id="{E0E4E12D-583C-A871-61C8-DEBF47240375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0CF1F0-A070-DE8E-24C3-EE9DCC5C81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03" name="Picture Placeholder 2">
            <a:extLst>
              <a:ext uri="{FF2B5EF4-FFF2-40B4-BE49-F238E27FC236}">
                <a16:creationId xmlns:a16="http://schemas.microsoft.com/office/drawing/2014/main" id="{BA37D52C-12AA-46C1-1E42-D11E5037754B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E931DC-F4A8-4049-26AB-893CF1C0ED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04" name="Picture Placeholder 2">
            <a:extLst>
              <a:ext uri="{FF2B5EF4-FFF2-40B4-BE49-F238E27FC236}">
                <a16:creationId xmlns:a16="http://schemas.microsoft.com/office/drawing/2014/main" id="{4439E8FC-3014-1224-290E-456390048F7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F908FCA-4000-A121-0F4A-1BE67233ECD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2" name="Picture Placeholder 2">
            <a:extLst>
              <a:ext uri="{FF2B5EF4-FFF2-40B4-BE49-F238E27FC236}">
                <a16:creationId xmlns:a16="http://schemas.microsoft.com/office/drawing/2014/main" id="{A5FF2AB3-CB63-AB3D-BCF5-7F4E0E425CE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Video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D20CB02-4CEB-30EF-B3DA-8AF8E0BB96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4120E6CB-1B79-F288-BF88-05AE8E7C5A5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CF80907-FE0E-7D47-8FCA-71A38D8D349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ABE4A6B-1676-6C95-B0B5-F00602AA0154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C828850-33B5-F29D-1220-22D7A458ED6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73CB0960-FFE8-BF55-D872-A49A08EA30B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nimation (Outr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ID" hidden="1"/>
          <p:cNvGrpSpPr/>
          <p:nvPr userDrawn="1"/>
        </p:nvGrpSpPr>
        <p:grpSpPr>
          <a:xfrm>
            <a:off x="1" y="411227"/>
            <a:ext cx="12199332" cy="6457408"/>
            <a:chOff x="0" y="400593"/>
            <a:chExt cx="12199332" cy="6457408"/>
          </a:xfrm>
          <a:solidFill>
            <a:srgbClr val="00B0F0">
              <a:alpha val="54000"/>
            </a:srgbClr>
          </a:solidFill>
        </p:grpSpPr>
        <p:sp>
          <p:nvSpPr>
            <p:cNvPr id="4" name="Rechthoek 8"/>
            <p:cNvSpPr/>
            <p:nvPr/>
          </p:nvSpPr>
          <p:spPr>
            <a:xfrm rot="16200000">
              <a:off x="-2804605" y="3215196"/>
              <a:ext cx="6447410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Rechthoek 9"/>
            <p:cNvSpPr/>
            <p:nvPr/>
          </p:nvSpPr>
          <p:spPr>
            <a:xfrm>
              <a:off x="0" y="1215632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6" name="Rechthoek 10"/>
            <p:cNvSpPr/>
            <p:nvPr/>
          </p:nvSpPr>
          <p:spPr>
            <a:xfrm>
              <a:off x="0" y="6358543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7" name="Rechthoek 11"/>
            <p:cNvSpPr/>
            <p:nvPr/>
          </p:nvSpPr>
          <p:spPr>
            <a:xfrm rot="16200000">
              <a:off x="8551529" y="3210196"/>
              <a:ext cx="6457405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Rechthoek 12"/>
            <p:cNvSpPr/>
            <p:nvPr/>
          </p:nvSpPr>
          <p:spPr>
            <a:xfrm>
              <a:off x="0" y="410591"/>
              <a:ext cx="12192000" cy="228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Rechthoek 3"/>
          <p:cNvSpPr/>
          <p:nvPr userDrawn="1"/>
        </p:nvSpPr>
        <p:spPr>
          <a:xfrm>
            <a:off x="0" y="0"/>
            <a:ext cx="12192000" cy="6868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10" name="Groep 94"/>
          <p:cNvGrpSpPr>
            <a:grpSpLocks/>
          </p:cNvGrpSpPr>
          <p:nvPr userDrawn="1"/>
        </p:nvGrpSpPr>
        <p:grpSpPr bwMode="auto">
          <a:xfrm>
            <a:off x="4868334" y="3287184"/>
            <a:ext cx="6316133" cy="279400"/>
            <a:chOff x="4867276" y="3287713"/>
            <a:chExt cx="6316663" cy="279400"/>
          </a:xfrm>
        </p:grpSpPr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4867276" y="3294062"/>
              <a:ext cx="218036" cy="266700"/>
            </a:xfrm>
            <a:custGeom>
              <a:avLst/>
              <a:gdLst>
                <a:gd name="T0" fmla="*/ 0 w 64"/>
                <a:gd name="T1" fmla="*/ 0 h 79"/>
                <a:gd name="T2" fmla="*/ 34 w 64"/>
                <a:gd name="T3" fmla="*/ 0 h 79"/>
                <a:gd name="T4" fmla="*/ 55 w 64"/>
                <a:gd name="T5" fmla="*/ 7 h 79"/>
                <a:gd name="T6" fmla="*/ 60 w 64"/>
                <a:gd name="T7" fmla="*/ 19 h 79"/>
                <a:gd name="T8" fmla="*/ 60 w 64"/>
                <a:gd name="T9" fmla="*/ 20 h 79"/>
                <a:gd name="T10" fmla="*/ 47 w 64"/>
                <a:gd name="T11" fmla="*/ 38 h 79"/>
                <a:gd name="T12" fmla="*/ 64 w 64"/>
                <a:gd name="T13" fmla="*/ 57 h 79"/>
                <a:gd name="T14" fmla="*/ 64 w 64"/>
                <a:gd name="T15" fmla="*/ 58 h 79"/>
                <a:gd name="T16" fmla="*/ 35 w 64"/>
                <a:gd name="T17" fmla="*/ 79 h 79"/>
                <a:gd name="T18" fmla="*/ 0 w 64"/>
                <a:gd name="T19" fmla="*/ 79 h 79"/>
                <a:gd name="T20" fmla="*/ 0 w 64"/>
                <a:gd name="T21" fmla="*/ 0 h 79"/>
                <a:gd name="T22" fmla="*/ 32 w 64"/>
                <a:gd name="T23" fmla="*/ 35 h 79"/>
                <a:gd name="T24" fmla="*/ 51 w 64"/>
                <a:gd name="T25" fmla="*/ 21 h 79"/>
                <a:gd name="T26" fmla="*/ 51 w 64"/>
                <a:gd name="T27" fmla="*/ 21 h 79"/>
                <a:gd name="T28" fmla="*/ 33 w 64"/>
                <a:gd name="T29" fmla="*/ 8 h 79"/>
                <a:gd name="T30" fmla="*/ 9 w 64"/>
                <a:gd name="T31" fmla="*/ 8 h 79"/>
                <a:gd name="T32" fmla="*/ 9 w 64"/>
                <a:gd name="T33" fmla="*/ 35 h 79"/>
                <a:gd name="T34" fmla="*/ 32 w 64"/>
                <a:gd name="T35" fmla="*/ 35 h 79"/>
                <a:gd name="T36" fmla="*/ 35 w 64"/>
                <a:gd name="T37" fmla="*/ 71 h 79"/>
                <a:gd name="T38" fmla="*/ 55 w 64"/>
                <a:gd name="T39" fmla="*/ 57 h 79"/>
                <a:gd name="T40" fmla="*/ 55 w 64"/>
                <a:gd name="T41" fmla="*/ 57 h 79"/>
                <a:gd name="T42" fmla="*/ 34 w 64"/>
                <a:gd name="T43" fmla="*/ 43 h 79"/>
                <a:gd name="T44" fmla="*/ 9 w 64"/>
                <a:gd name="T45" fmla="*/ 43 h 79"/>
                <a:gd name="T46" fmla="*/ 9 w 64"/>
                <a:gd name="T47" fmla="*/ 71 h 79"/>
                <a:gd name="T48" fmla="*/ 35 w 64"/>
                <a:gd name="T49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9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3" y="0"/>
                    <a:pt x="50" y="2"/>
                    <a:pt x="55" y="7"/>
                  </a:cubicBezTo>
                  <a:cubicBezTo>
                    <a:pt x="58" y="10"/>
                    <a:pt x="60" y="14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0"/>
                    <a:pt x="53" y="35"/>
                    <a:pt x="47" y="38"/>
                  </a:cubicBezTo>
                  <a:cubicBezTo>
                    <a:pt x="56" y="41"/>
                    <a:pt x="64" y="46"/>
                    <a:pt x="64" y="5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71"/>
                    <a:pt x="53" y="79"/>
                    <a:pt x="35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2" y="35"/>
                  </a:moveTo>
                  <a:cubicBezTo>
                    <a:pt x="43" y="35"/>
                    <a:pt x="51" y="30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3"/>
                    <a:pt x="44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5"/>
                    <a:pt x="9" y="35"/>
                    <a:pt x="9" y="35"/>
                  </a:cubicBezTo>
                  <a:lnTo>
                    <a:pt x="32" y="35"/>
                  </a:lnTo>
                  <a:close/>
                  <a:moveTo>
                    <a:pt x="35" y="71"/>
                  </a:moveTo>
                  <a:cubicBezTo>
                    <a:pt x="47" y="71"/>
                    <a:pt x="55" y="6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48"/>
                    <a:pt x="48" y="43"/>
                    <a:pt x="34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35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3"/>
            <p:cNvSpPr>
              <a:spLocks/>
            </p:cNvSpPr>
            <p:nvPr userDrawn="1"/>
          </p:nvSpPr>
          <p:spPr bwMode="auto">
            <a:xfrm>
              <a:off x="5148817" y="3294062"/>
              <a:ext cx="228619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9 w 67"/>
                <a:gd name="T5" fmla="*/ 0 h 81"/>
                <a:gd name="T6" fmla="*/ 9 w 67"/>
                <a:gd name="T7" fmla="*/ 45 h 81"/>
                <a:gd name="T8" fmla="*/ 33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3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63"/>
                    <a:pt x="18" y="72"/>
                    <a:pt x="33" y="72"/>
                  </a:cubicBezTo>
                  <a:cubicBezTo>
                    <a:pt x="48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3" y="81"/>
                    <a:pt x="33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4"/>
            <p:cNvSpPr>
              <a:spLocks/>
            </p:cNvSpPr>
            <p:nvPr userDrawn="1"/>
          </p:nvSpPr>
          <p:spPr bwMode="auto">
            <a:xfrm>
              <a:off x="5438824" y="3287713"/>
              <a:ext cx="205335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7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 userDrawn="1"/>
          </p:nvSpPr>
          <p:spPr bwMode="auto">
            <a:xfrm>
              <a:off x="5714014" y="3294062"/>
              <a:ext cx="31753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5834674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6 w 144"/>
                <a:gd name="T5" fmla="*/ 136 h 168"/>
                <a:gd name="T6" fmla="*/ 126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7"/>
            <p:cNvSpPr>
              <a:spLocks/>
            </p:cNvSpPr>
            <p:nvPr userDrawn="1"/>
          </p:nvSpPr>
          <p:spPr bwMode="auto">
            <a:xfrm>
              <a:off x="6145850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5 w 125"/>
                <a:gd name="T3" fmla="*/ 0 h 168"/>
                <a:gd name="T4" fmla="*/ 125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4 w 125"/>
                <a:gd name="T11" fmla="*/ 74 h 168"/>
                <a:gd name="T12" fmla="*/ 114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5" y="0"/>
                  </a:lnTo>
                  <a:lnTo>
                    <a:pt x="125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8"/>
            <p:cNvSpPr>
              <a:spLocks/>
            </p:cNvSpPr>
            <p:nvPr userDrawn="1"/>
          </p:nvSpPr>
          <p:spPr bwMode="auto">
            <a:xfrm>
              <a:off x="6399871" y="3287713"/>
              <a:ext cx="201101" cy="277283"/>
            </a:xfrm>
            <a:custGeom>
              <a:avLst/>
              <a:gdLst>
                <a:gd name="T0" fmla="*/ 0 w 59"/>
                <a:gd name="T1" fmla="*/ 70 h 82"/>
                <a:gd name="T2" fmla="*/ 5 w 59"/>
                <a:gd name="T3" fmla="*/ 63 h 82"/>
                <a:gd name="T4" fmla="*/ 33 w 59"/>
                <a:gd name="T5" fmla="*/ 74 h 82"/>
                <a:gd name="T6" fmla="*/ 50 w 59"/>
                <a:gd name="T7" fmla="*/ 61 h 82"/>
                <a:gd name="T8" fmla="*/ 50 w 59"/>
                <a:gd name="T9" fmla="*/ 61 h 82"/>
                <a:gd name="T10" fmla="*/ 30 w 59"/>
                <a:gd name="T11" fmla="*/ 45 h 82"/>
                <a:gd name="T12" fmla="*/ 3 w 59"/>
                <a:gd name="T13" fmla="*/ 22 h 82"/>
                <a:gd name="T14" fmla="*/ 3 w 59"/>
                <a:gd name="T15" fmla="*/ 22 h 82"/>
                <a:gd name="T16" fmla="*/ 29 w 59"/>
                <a:gd name="T17" fmla="*/ 0 h 82"/>
                <a:gd name="T18" fmla="*/ 57 w 59"/>
                <a:gd name="T19" fmla="*/ 10 h 82"/>
                <a:gd name="T20" fmla="*/ 52 w 59"/>
                <a:gd name="T21" fmla="*/ 17 h 82"/>
                <a:gd name="T22" fmla="*/ 29 w 59"/>
                <a:gd name="T23" fmla="*/ 9 h 82"/>
                <a:gd name="T24" fmla="*/ 12 w 59"/>
                <a:gd name="T25" fmla="*/ 21 h 82"/>
                <a:gd name="T26" fmla="*/ 12 w 59"/>
                <a:gd name="T27" fmla="*/ 22 h 82"/>
                <a:gd name="T28" fmla="*/ 33 w 59"/>
                <a:gd name="T29" fmla="*/ 37 h 82"/>
                <a:gd name="T30" fmla="*/ 59 w 59"/>
                <a:gd name="T31" fmla="*/ 60 h 82"/>
                <a:gd name="T32" fmla="*/ 59 w 59"/>
                <a:gd name="T33" fmla="*/ 60 h 82"/>
                <a:gd name="T34" fmla="*/ 32 w 59"/>
                <a:gd name="T35" fmla="*/ 82 h 82"/>
                <a:gd name="T36" fmla="*/ 0 w 59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3" y="71"/>
                    <a:pt x="21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3" y="37"/>
                  </a:cubicBezTo>
                  <a:cubicBezTo>
                    <a:pt x="51" y="41"/>
                    <a:pt x="59" y="48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6651776" y="3287713"/>
              <a:ext cx="203217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0 w 60"/>
                <a:gd name="T7" fmla="*/ 61 h 82"/>
                <a:gd name="T8" fmla="*/ 50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1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30"/>
            <p:cNvSpPr>
              <a:spLocks noEditPoints="1"/>
            </p:cNvSpPr>
            <p:nvPr userDrawn="1"/>
          </p:nvSpPr>
          <p:spPr bwMode="auto">
            <a:xfrm>
              <a:off x="704974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 userDrawn="1"/>
          </p:nvSpPr>
          <p:spPr bwMode="auto">
            <a:xfrm>
              <a:off x="7348217" y="3287713"/>
              <a:ext cx="277307" cy="279400"/>
            </a:xfrm>
            <a:custGeom>
              <a:avLst/>
              <a:gdLst>
                <a:gd name="T0" fmla="*/ 0 w 81"/>
                <a:gd name="T1" fmla="*/ 42 h 83"/>
                <a:gd name="T2" fmla="*/ 0 w 81"/>
                <a:gd name="T3" fmla="*/ 41 h 83"/>
                <a:gd name="T4" fmla="*/ 40 w 81"/>
                <a:gd name="T5" fmla="*/ 0 h 83"/>
                <a:gd name="T6" fmla="*/ 81 w 81"/>
                <a:gd name="T7" fmla="*/ 41 h 83"/>
                <a:gd name="T8" fmla="*/ 81 w 81"/>
                <a:gd name="T9" fmla="*/ 41 h 83"/>
                <a:gd name="T10" fmla="*/ 40 w 81"/>
                <a:gd name="T11" fmla="*/ 83 h 83"/>
                <a:gd name="T12" fmla="*/ 0 w 81"/>
                <a:gd name="T13" fmla="*/ 42 h 83"/>
                <a:gd name="T14" fmla="*/ 72 w 81"/>
                <a:gd name="T15" fmla="*/ 42 h 83"/>
                <a:gd name="T16" fmla="*/ 72 w 81"/>
                <a:gd name="T17" fmla="*/ 41 h 83"/>
                <a:gd name="T18" fmla="*/ 40 w 81"/>
                <a:gd name="T19" fmla="*/ 9 h 83"/>
                <a:gd name="T20" fmla="*/ 9 w 81"/>
                <a:gd name="T21" fmla="*/ 41 h 83"/>
                <a:gd name="T22" fmla="*/ 9 w 81"/>
                <a:gd name="T23" fmla="*/ 41 h 83"/>
                <a:gd name="T24" fmla="*/ 40 w 81"/>
                <a:gd name="T25" fmla="*/ 74 h 83"/>
                <a:gd name="T26" fmla="*/ 72 w 81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65" y="0"/>
                    <a:pt x="81" y="19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63"/>
                    <a:pt x="64" y="83"/>
                    <a:pt x="40" y="83"/>
                  </a:cubicBezTo>
                  <a:cubicBezTo>
                    <a:pt x="16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8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2"/>
            <p:cNvSpPr>
              <a:spLocks/>
            </p:cNvSpPr>
            <p:nvPr userDrawn="1"/>
          </p:nvSpPr>
          <p:spPr bwMode="auto">
            <a:xfrm>
              <a:off x="7695380" y="3294062"/>
              <a:ext cx="232853" cy="266700"/>
            </a:xfrm>
            <a:custGeom>
              <a:avLst/>
              <a:gdLst>
                <a:gd name="T0" fmla="*/ 0 w 146"/>
                <a:gd name="T1" fmla="*/ 0 h 168"/>
                <a:gd name="T2" fmla="*/ 20 w 146"/>
                <a:gd name="T3" fmla="*/ 0 h 168"/>
                <a:gd name="T4" fmla="*/ 127 w 146"/>
                <a:gd name="T5" fmla="*/ 136 h 168"/>
                <a:gd name="T6" fmla="*/ 127 w 146"/>
                <a:gd name="T7" fmla="*/ 0 h 168"/>
                <a:gd name="T8" fmla="*/ 146 w 146"/>
                <a:gd name="T9" fmla="*/ 0 h 168"/>
                <a:gd name="T10" fmla="*/ 146 w 146"/>
                <a:gd name="T11" fmla="*/ 168 h 168"/>
                <a:gd name="T12" fmla="*/ 131 w 146"/>
                <a:gd name="T13" fmla="*/ 168 h 168"/>
                <a:gd name="T14" fmla="*/ 20 w 146"/>
                <a:gd name="T15" fmla="*/ 30 h 168"/>
                <a:gd name="T16" fmla="*/ 20 w 146"/>
                <a:gd name="T17" fmla="*/ 168 h 168"/>
                <a:gd name="T18" fmla="*/ 0 w 146"/>
                <a:gd name="T19" fmla="*/ 168 h 168"/>
                <a:gd name="T20" fmla="*/ 0 w 1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lnTo>
                    <a:pt x="20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68"/>
                  </a:lnTo>
                  <a:lnTo>
                    <a:pt x="131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3"/>
            <p:cNvSpPr>
              <a:spLocks/>
            </p:cNvSpPr>
            <p:nvPr userDrawn="1"/>
          </p:nvSpPr>
          <p:spPr bwMode="auto">
            <a:xfrm>
              <a:off x="801290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2 w 124"/>
                <a:gd name="T3" fmla="*/ 0 h 168"/>
                <a:gd name="T4" fmla="*/ 122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1 w 124"/>
                <a:gd name="T11" fmla="*/ 74 h 168"/>
                <a:gd name="T12" fmla="*/ 111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1" y="74"/>
                  </a:lnTo>
                  <a:lnTo>
                    <a:pt x="111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 userDrawn="1"/>
          </p:nvSpPr>
          <p:spPr bwMode="auto">
            <a:xfrm>
              <a:off x="840452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8717816" y="3294062"/>
              <a:ext cx="31752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36"/>
            <p:cNvSpPr>
              <a:spLocks/>
            </p:cNvSpPr>
            <p:nvPr userDrawn="1"/>
          </p:nvSpPr>
          <p:spPr bwMode="auto">
            <a:xfrm>
              <a:off x="8838476" y="3294062"/>
              <a:ext cx="192633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1 w 122"/>
                <a:gd name="T11" fmla="*/ 76 h 168"/>
                <a:gd name="T12" fmla="*/ 111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1" y="76"/>
                  </a:lnTo>
                  <a:lnTo>
                    <a:pt x="111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37"/>
            <p:cNvSpPr>
              <a:spLocks/>
            </p:cNvSpPr>
            <p:nvPr userDrawn="1"/>
          </p:nvSpPr>
          <p:spPr bwMode="auto">
            <a:xfrm>
              <a:off x="9098848" y="3294062"/>
              <a:ext cx="194750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2 w 122"/>
                <a:gd name="T11" fmla="*/ 76 h 168"/>
                <a:gd name="T12" fmla="*/ 112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2" y="76"/>
                  </a:lnTo>
                  <a:lnTo>
                    <a:pt x="112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38"/>
            <p:cNvSpPr>
              <a:spLocks/>
            </p:cNvSpPr>
            <p:nvPr userDrawn="1"/>
          </p:nvSpPr>
          <p:spPr bwMode="auto">
            <a:xfrm>
              <a:off x="9361337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3 w 125"/>
                <a:gd name="T3" fmla="*/ 0 h 168"/>
                <a:gd name="T4" fmla="*/ 123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2 w 125"/>
                <a:gd name="T11" fmla="*/ 74 h 168"/>
                <a:gd name="T12" fmla="*/ 112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3" y="0"/>
                  </a:lnTo>
                  <a:lnTo>
                    <a:pt x="123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2" y="74"/>
                  </a:lnTo>
                  <a:lnTo>
                    <a:pt x="112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 userDrawn="1"/>
          </p:nvSpPr>
          <p:spPr bwMode="auto">
            <a:xfrm>
              <a:off x="9628059" y="3294062"/>
              <a:ext cx="224385" cy="266700"/>
            </a:xfrm>
            <a:custGeom>
              <a:avLst/>
              <a:gdLst>
                <a:gd name="T0" fmla="*/ 0 w 66"/>
                <a:gd name="T1" fmla="*/ 0 h 79"/>
                <a:gd name="T2" fmla="*/ 35 w 66"/>
                <a:gd name="T3" fmla="*/ 0 h 79"/>
                <a:gd name="T4" fmla="*/ 57 w 66"/>
                <a:gd name="T5" fmla="*/ 8 h 79"/>
                <a:gd name="T6" fmla="*/ 64 w 66"/>
                <a:gd name="T7" fmla="*/ 23 h 79"/>
                <a:gd name="T8" fmla="*/ 64 w 66"/>
                <a:gd name="T9" fmla="*/ 24 h 79"/>
                <a:gd name="T10" fmla="*/ 42 w 66"/>
                <a:gd name="T11" fmla="*/ 47 h 79"/>
                <a:gd name="T12" fmla="*/ 66 w 66"/>
                <a:gd name="T13" fmla="*/ 79 h 79"/>
                <a:gd name="T14" fmla="*/ 55 w 66"/>
                <a:gd name="T15" fmla="*/ 79 h 79"/>
                <a:gd name="T16" fmla="*/ 32 w 66"/>
                <a:gd name="T17" fmla="*/ 48 h 79"/>
                <a:gd name="T18" fmla="*/ 9 w 66"/>
                <a:gd name="T19" fmla="*/ 48 h 79"/>
                <a:gd name="T20" fmla="*/ 9 w 66"/>
                <a:gd name="T21" fmla="*/ 79 h 79"/>
                <a:gd name="T22" fmla="*/ 0 w 66"/>
                <a:gd name="T23" fmla="*/ 79 h 79"/>
                <a:gd name="T24" fmla="*/ 0 w 66"/>
                <a:gd name="T25" fmla="*/ 0 h 79"/>
                <a:gd name="T26" fmla="*/ 34 w 66"/>
                <a:gd name="T27" fmla="*/ 40 h 79"/>
                <a:gd name="T28" fmla="*/ 54 w 66"/>
                <a:gd name="T29" fmla="*/ 24 h 79"/>
                <a:gd name="T30" fmla="*/ 54 w 66"/>
                <a:gd name="T31" fmla="*/ 24 h 79"/>
                <a:gd name="T32" fmla="*/ 34 w 66"/>
                <a:gd name="T33" fmla="*/ 8 h 79"/>
                <a:gd name="T34" fmla="*/ 9 w 66"/>
                <a:gd name="T35" fmla="*/ 8 h 79"/>
                <a:gd name="T36" fmla="*/ 9 w 66"/>
                <a:gd name="T37" fmla="*/ 40 h 79"/>
                <a:gd name="T38" fmla="*/ 34 w 66"/>
                <a:gd name="T39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9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2" y="3"/>
                    <a:pt x="57" y="8"/>
                  </a:cubicBezTo>
                  <a:cubicBezTo>
                    <a:pt x="61" y="11"/>
                    <a:pt x="64" y="17"/>
                    <a:pt x="64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37"/>
                    <a:pt x="54" y="44"/>
                    <a:pt x="42" y="47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4" y="40"/>
                  </a:moveTo>
                  <a:cubicBezTo>
                    <a:pt x="46" y="40"/>
                    <a:pt x="54" y="3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14"/>
                    <a:pt x="47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0"/>
                    <a:pt x="9" y="40"/>
                    <a:pt x="9" y="40"/>
                  </a:cubicBezTo>
                  <a:lnTo>
                    <a:pt x="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40"/>
            <p:cNvSpPr>
              <a:spLocks/>
            </p:cNvSpPr>
            <p:nvPr userDrawn="1"/>
          </p:nvSpPr>
          <p:spPr bwMode="auto">
            <a:xfrm>
              <a:off x="991806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4 w 124"/>
                <a:gd name="T3" fmla="*/ 0 h 168"/>
                <a:gd name="T4" fmla="*/ 124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4 w 124"/>
                <a:gd name="T11" fmla="*/ 74 h 168"/>
                <a:gd name="T12" fmla="*/ 114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4" y="0"/>
                  </a:lnTo>
                  <a:lnTo>
                    <a:pt x="124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41"/>
            <p:cNvSpPr>
              <a:spLocks/>
            </p:cNvSpPr>
            <p:nvPr userDrawn="1"/>
          </p:nvSpPr>
          <p:spPr bwMode="auto">
            <a:xfrm>
              <a:off x="10184789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8 w 144"/>
                <a:gd name="T3" fmla="*/ 0 h 168"/>
                <a:gd name="T4" fmla="*/ 125 w 144"/>
                <a:gd name="T5" fmla="*/ 136 h 168"/>
                <a:gd name="T6" fmla="*/ 125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20 w 144"/>
                <a:gd name="T15" fmla="*/ 30 h 168"/>
                <a:gd name="T16" fmla="*/ 20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8" y="0"/>
                  </a:lnTo>
                  <a:lnTo>
                    <a:pt x="125" y="136"/>
                  </a:lnTo>
                  <a:lnTo>
                    <a:pt x="125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42"/>
            <p:cNvSpPr>
              <a:spLocks/>
            </p:cNvSpPr>
            <p:nvPr userDrawn="1"/>
          </p:nvSpPr>
          <p:spPr bwMode="auto">
            <a:xfrm>
              <a:off x="10479031" y="3294062"/>
              <a:ext cx="213801" cy="266700"/>
            </a:xfrm>
            <a:custGeom>
              <a:avLst/>
              <a:gdLst>
                <a:gd name="T0" fmla="*/ 58 w 135"/>
                <a:gd name="T1" fmla="*/ 17 h 168"/>
                <a:gd name="T2" fmla="*/ 0 w 135"/>
                <a:gd name="T3" fmla="*/ 17 h 168"/>
                <a:gd name="T4" fmla="*/ 0 w 135"/>
                <a:gd name="T5" fmla="*/ 0 h 168"/>
                <a:gd name="T6" fmla="*/ 135 w 135"/>
                <a:gd name="T7" fmla="*/ 0 h 168"/>
                <a:gd name="T8" fmla="*/ 135 w 135"/>
                <a:gd name="T9" fmla="*/ 17 h 168"/>
                <a:gd name="T10" fmla="*/ 77 w 135"/>
                <a:gd name="T11" fmla="*/ 17 h 168"/>
                <a:gd name="T12" fmla="*/ 77 w 135"/>
                <a:gd name="T13" fmla="*/ 168 h 168"/>
                <a:gd name="T14" fmla="*/ 58 w 135"/>
                <a:gd name="T15" fmla="*/ 168 h 168"/>
                <a:gd name="T16" fmla="*/ 58 w 135"/>
                <a:gd name="T17" fmla="*/ 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68">
                  <a:moveTo>
                    <a:pt x="58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lnTo>
                    <a:pt x="77" y="17"/>
                  </a:lnTo>
                  <a:lnTo>
                    <a:pt x="77" y="168"/>
                  </a:lnTo>
                  <a:lnTo>
                    <a:pt x="58" y="168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43"/>
            <p:cNvSpPr>
              <a:spLocks/>
            </p:cNvSpPr>
            <p:nvPr userDrawn="1"/>
          </p:nvSpPr>
          <p:spPr bwMode="auto">
            <a:xfrm>
              <a:off x="10758454" y="3294062"/>
              <a:ext cx="184165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>
              <a:spLocks/>
            </p:cNvSpPr>
            <p:nvPr userDrawn="1"/>
          </p:nvSpPr>
          <p:spPr bwMode="auto">
            <a:xfrm>
              <a:off x="10927802" y="3294062"/>
              <a:ext cx="256137" cy="266700"/>
            </a:xfrm>
            <a:custGeom>
              <a:avLst/>
              <a:gdLst>
                <a:gd name="T0" fmla="*/ 71 w 161"/>
                <a:gd name="T1" fmla="*/ 102 h 168"/>
                <a:gd name="T2" fmla="*/ 0 w 161"/>
                <a:gd name="T3" fmla="*/ 0 h 168"/>
                <a:gd name="T4" fmla="*/ 24 w 161"/>
                <a:gd name="T5" fmla="*/ 0 h 168"/>
                <a:gd name="T6" fmla="*/ 82 w 161"/>
                <a:gd name="T7" fmla="*/ 83 h 168"/>
                <a:gd name="T8" fmla="*/ 139 w 161"/>
                <a:gd name="T9" fmla="*/ 0 h 168"/>
                <a:gd name="T10" fmla="*/ 161 w 161"/>
                <a:gd name="T11" fmla="*/ 0 h 168"/>
                <a:gd name="T12" fmla="*/ 90 w 161"/>
                <a:gd name="T13" fmla="*/ 102 h 168"/>
                <a:gd name="T14" fmla="*/ 90 w 161"/>
                <a:gd name="T15" fmla="*/ 168 h 168"/>
                <a:gd name="T16" fmla="*/ 71 w 161"/>
                <a:gd name="T17" fmla="*/ 168 h 168"/>
                <a:gd name="T18" fmla="*/ 71 w 161"/>
                <a:gd name="T19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8">
                  <a:moveTo>
                    <a:pt x="71" y="10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82" y="83"/>
                  </a:lnTo>
                  <a:lnTo>
                    <a:pt x="139" y="0"/>
                  </a:lnTo>
                  <a:lnTo>
                    <a:pt x="161" y="0"/>
                  </a:lnTo>
                  <a:lnTo>
                    <a:pt x="90" y="102"/>
                  </a:lnTo>
                  <a:lnTo>
                    <a:pt x="90" y="168"/>
                  </a:lnTo>
                  <a:lnTo>
                    <a:pt x="71" y="168"/>
                  </a:lnTo>
                  <a:lnTo>
                    <a:pt x="7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" name="Cover"/>
          <p:cNvSpPr/>
          <p:nvPr userDrawn="1"/>
        </p:nvSpPr>
        <p:spPr>
          <a:xfrm>
            <a:off x="-6351" y="2622551"/>
            <a:ext cx="4627035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35" name="Groep 95"/>
          <p:cNvGrpSpPr>
            <a:grpSpLocks/>
          </p:cNvGrpSpPr>
          <p:nvPr userDrawn="1"/>
        </p:nvGrpSpPr>
        <p:grpSpPr bwMode="auto">
          <a:xfrm>
            <a:off x="1011768" y="3287184"/>
            <a:ext cx="2696633" cy="279400"/>
            <a:chOff x="1011238" y="3287713"/>
            <a:chExt cx="2697163" cy="279400"/>
          </a:xfrm>
        </p:grpSpPr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11238" y="3287713"/>
              <a:ext cx="245582" cy="279400"/>
            </a:xfrm>
            <a:custGeom>
              <a:avLst/>
              <a:gdLst>
                <a:gd name="T0" fmla="*/ 0 w 72"/>
                <a:gd name="T1" fmla="*/ 42 h 83"/>
                <a:gd name="T2" fmla="*/ 0 w 72"/>
                <a:gd name="T3" fmla="*/ 41 h 83"/>
                <a:gd name="T4" fmla="*/ 41 w 72"/>
                <a:gd name="T5" fmla="*/ 0 h 83"/>
                <a:gd name="T6" fmla="*/ 72 w 72"/>
                <a:gd name="T7" fmla="*/ 13 h 83"/>
                <a:gd name="T8" fmla="*/ 66 w 72"/>
                <a:gd name="T9" fmla="*/ 19 h 83"/>
                <a:gd name="T10" fmla="*/ 41 w 72"/>
                <a:gd name="T11" fmla="*/ 9 h 83"/>
                <a:gd name="T12" fmla="*/ 10 w 72"/>
                <a:gd name="T13" fmla="*/ 41 h 83"/>
                <a:gd name="T14" fmla="*/ 10 w 72"/>
                <a:gd name="T15" fmla="*/ 41 h 83"/>
                <a:gd name="T16" fmla="*/ 41 w 72"/>
                <a:gd name="T17" fmla="*/ 74 h 83"/>
                <a:gd name="T18" fmla="*/ 66 w 72"/>
                <a:gd name="T19" fmla="*/ 63 h 83"/>
                <a:gd name="T20" fmla="*/ 72 w 72"/>
                <a:gd name="T21" fmla="*/ 69 h 83"/>
                <a:gd name="T22" fmla="*/ 40 w 72"/>
                <a:gd name="T23" fmla="*/ 83 h 83"/>
                <a:gd name="T24" fmla="*/ 0 w 72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5" y="0"/>
                    <a:pt x="64" y="5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59" y="13"/>
                    <a:pt x="51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1" y="74"/>
                    <a:pt x="59" y="70"/>
                    <a:pt x="66" y="63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64" y="77"/>
                    <a:pt x="55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1292811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642129" y="3294062"/>
              <a:ext cx="228645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7 w 144"/>
                <a:gd name="T5" fmla="*/ 136 h 168"/>
                <a:gd name="T6" fmla="*/ 127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40638" y="3287713"/>
              <a:ext cx="241347" cy="279400"/>
            </a:xfrm>
            <a:custGeom>
              <a:avLst/>
              <a:gdLst>
                <a:gd name="T0" fmla="*/ 0 w 71"/>
                <a:gd name="T1" fmla="*/ 42 h 83"/>
                <a:gd name="T2" fmla="*/ 0 w 71"/>
                <a:gd name="T3" fmla="*/ 41 h 83"/>
                <a:gd name="T4" fmla="*/ 40 w 71"/>
                <a:gd name="T5" fmla="*/ 0 h 83"/>
                <a:gd name="T6" fmla="*/ 71 w 71"/>
                <a:gd name="T7" fmla="*/ 13 h 83"/>
                <a:gd name="T8" fmla="*/ 65 w 71"/>
                <a:gd name="T9" fmla="*/ 19 h 83"/>
                <a:gd name="T10" fmla="*/ 40 w 71"/>
                <a:gd name="T11" fmla="*/ 9 h 83"/>
                <a:gd name="T12" fmla="*/ 9 w 71"/>
                <a:gd name="T13" fmla="*/ 41 h 83"/>
                <a:gd name="T14" fmla="*/ 9 w 71"/>
                <a:gd name="T15" fmla="*/ 41 h 83"/>
                <a:gd name="T16" fmla="*/ 40 w 71"/>
                <a:gd name="T17" fmla="*/ 74 h 83"/>
                <a:gd name="T18" fmla="*/ 65 w 71"/>
                <a:gd name="T19" fmla="*/ 63 h 83"/>
                <a:gd name="T20" fmla="*/ 71 w 71"/>
                <a:gd name="T21" fmla="*/ 69 h 83"/>
                <a:gd name="T22" fmla="*/ 40 w 71"/>
                <a:gd name="T23" fmla="*/ 83 h 83"/>
                <a:gd name="T24" fmla="*/ 0 w 71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54" y="0"/>
                    <a:pt x="63" y="5"/>
                    <a:pt x="71" y="1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58" y="13"/>
                    <a:pt x="51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1" y="74"/>
                    <a:pt x="58" y="70"/>
                    <a:pt x="65" y="6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3" y="77"/>
                    <a:pt x="54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2241264" y="3294062"/>
              <a:ext cx="184186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2474143" y="3294062"/>
              <a:ext cx="226527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10 w 67"/>
                <a:gd name="T5" fmla="*/ 0 h 81"/>
                <a:gd name="T6" fmla="*/ 10 w 67"/>
                <a:gd name="T7" fmla="*/ 45 h 81"/>
                <a:gd name="T8" fmla="*/ 34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4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63"/>
                    <a:pt x="19" y="72"/>
                    <a:pt x="34" y="72"/>
                  </a:cubicBezTo>
                  <a:cubicBezTo>
                    <a:pt x="49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4" y="81"/>
                    <a:pt x="34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2759948" y="3287713"/>
              <a:ext cx="203240" cy="277283"/>
            </a:xfrm>
            <a:custGeom>
              <a:avLst/>
              <a:gdLst>
                <a:gd name="T0" fmla="*/ 0 w 60"/>
                <a:gd name="T1" fmla="*/ 70 h 82"/>
                <a:gd name="T2" fmla="*/ 6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30 w 60"/>
                <a:gd name="T17" fmla="*/ 0 h 82"/>
                <a:gd name="T18" fmla="*/ 58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3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30" y="0"/>
                  </a:cubicBezTo>
                  <a:cubicBezTo>
                    <a:pt x="41" y="0"/>
                    <a:pt x="50" y="4"/>
                    <a:pt x="58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8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9" y="82"/>
                    <a:pt x="33" y="82"/>
                  </a:cubicBezTo>
                  <a:cubicBezTo>
                    <a:pt x="20" y="82"/>
                    <a:pt x="10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3030935" y="3294062"/>
              <a:ext cx="31757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0"/>
            <p:cNvSpPr>
              <a:spLocks noEditPoints="1"/>
            </p:cNvSpPr>
            <p:nvPr userDrawn="1"/>
          </p:nvSpPr>
          <p:spPr bwMode="auto">
            <a:xfrm>
              <a:off x="3134672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auto">
            <a:xfrm>
              <a:off x="3481874" y="3294062"/>
              <a:ext cx="226527" cy="266700"/>
            </a:xfrm>
            <a:custGeom>
              <a:avLst/>
              <a:gdLst>
                <a:gd name="T0" fmla="*/ 0 w 143"/>
                <a:gd name="T1" fmla="*/ 0 h 168"/>
                <a:gd name="T2" fmla="*/ 17 w 143"/>
                <a:gd name="T3" fmla="*/ 0 h 168"/>
                <a:gd name="T4" fmla="*/ 126 w 143"/>
                <a:gd name="T5" fmla="*/ 136 h 168"/>
                <a:gd name="T6" fmla="*/ 126 w 143"/>
                <a:gd name="T7" fmla="*/ 0 h 168"/>
                <a:gd name="T8" fmla="*/ 143 w 143"/>
                <a:gd name="T9" fmla="*/ 0 h 168"/>
                <a:gd name="T10" fmla="*/ 143 w 143"/>
                <a:gd name="T11" fmla="*/ 168 h 168"/>
                <a:gd name="T12" fmla="*/ 128 w 143"/>
                <a:gd name="T13" fmla="*/ 168 h 168"/>
                <a:gd name="T14" fmla="*/ 19 w 143"/>
                <a:gd name="T15" fmla="*/ 30 h 168"/>
                <a:gd name="T16" fmla="*/ 19 w 143"/>
                <a:gd name="T17" fmla="*/ 168 h 168"/>
                <a:gd name="T18" fmla="*/ 0 w 143"/>
                <a:gd name="T19" fmla="*/ 168 h 168"/>
                <a:gd name="T20" fmla="*/ 0 w 143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68"/>
                  </a:lnTo>
                  <a:lnTo>
                    <a:pt x="128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" name="Cover"/>
          <p:cNvSpPr/>
          <p:nvPr userDrawn="1"/>
        </p:nvSpPr>
        <p:spPr>
          <a:xfrm>
            <a:off x="3909485" y="2622551"/>
            <a:ext cx="8282516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47" name="Rectangle 5"/>
          <p:cNvSpPr>
            <a:spLocks noChangeArrowheads="1"/>
          </p:cNvSpPr>
          <p:nvPr userDrawn="1"/>
        </p:nvSpPr>
        <p:spPr bwMode="auto">
          <a:xfrm>
            <a:off x="4326467" y="3081867"/>
            <a:ext cx="97367" cy="692151"/>
          </a:xfrm>
          <a:prstGeom prst="rect">
            <a:avLst/>
          </a:prstGeom>
          <a:solidFill>
            <a:srgbClr val="00A03C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4226984" y="3081867"/>
            <a:ext cx="99483" cy="692151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9" name="Rectangle 7"/>
          <p:cNvSpPr>
            <a:spLocks noChangeArrowheads="1"/>
          </p:cNvSpPr>
          <p:nvPr userDrawn="1"/>
        </p:nvSpPr>
        <p:spPr bwMode="auto">
          <a:xfrm>
            <a:off x="4127501" y="3081867"/>
            <a:ext cx="99484" cy="692151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0" name="Rectangle 8"/>
          <p:cNvSpPr>
            <a:spLocks noChangeArrowheads="1"/>
          </p:cNvSpPr>
          <p:nvPr userDrawn="1"/>
        </p:nvSpPr>
        <p:spPr bwMode="auto">
          <a:xfrm>
            <a:off x="4025900" y="3081867"/>
            <a:ext cx="101600" cy="692151"/>
          </a:xfrm>
          <a:prstGeom prst="rect">
            <a:avLst/>
          </a:prstGeom>
          <a:solidFill>
            <a:srgbClr val="00AAC8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 userDrawn="1"/>
        </p:nvSpPr>
        <p:spPr bwMode="auto">
          <a:xfrm>
            <a:off x="3928534" y="3081867"/>
            <a:ext cx="97367" cy="692151"/>
          </a:xfrm>
          <a:prstGeom prst="rect">
            <a:avLst/>
          </a:prstGeom>
          <a:solidFill>
            <a:srgbClr val="E63232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2" name="Rectangle 10"/>
          <p:cNvSpPr>
            <a:spLocks noChangeArrowheads="1"/>
          </p:cNvSpPr>
          <p:nvPr userDrawn="1"/>
        </p:nvSpPr>
        <p:spPr bwMode="auto">
          <a:xfrm>
            <a:off x="4423834" y="3081867"/>
            <a:ext cx="99484" cy="692151"/>
          </a:xfrm>
          <a:prstGeom prst="rect">
            <a:avLst/>
          </a:prstGeom>
          <a:solidFill>
            <a:srgbClr val="DC41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3" name="Rectangle 11"/>
          <p:cNvSpPr>
            <a:spLocks noChangeArrowheads="1"/>
          </p:cNvSpPr>
          <p:nvPr userDrawn="1"/>
        </p:nvSpPr>
        <p:spPr bwMode="auto">
          <a:xfrm>
            <a:off x="4523318" y="3081867"/>
            <a:ext cx="97367" cy="692151"/>
          </a:xfrm>
          <a:prstGeom prst="rect">
            <a:avLst/>
          </a:prstGeom>
          <a:solidFill>
            <a:srgbClr val="643C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4" name="Titel 53">
            <a:extLst>
              <a:ext uri="{FF2B5EF4-FFF2-40B4-BE49-F238E27FC236}">
                <a16:creationId xmlns:a16="http://schemas.microsoft.com/office/drawing/2014/main" id="{F7EC8857-2FC6-4802-A537-AB45895B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>
                <a:latin typeface="+mj-lt"/>
              </a:defRPr>
            </a:lvl1pPr>
          </a:lstStyle>
          <a:p>
            <a:r>
              <a:rPr lang="nl-NL"/>
              <a:t>Logo animation (Outro)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0236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</a:t>
            </a:r>
            <a:br>
              <a:rPr lang="nl-NL" noProof="0" dirty="0"/>
            </a:br>
            <a:r>
              <a:rPr lang="nl-NL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nl-NL" dirty="0"/>
              <a:t>Click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  <a:p>
            <a:pPr lvl="1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58851" y="193614"/>
            <a:ext cx="2176049" cy="709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CAD2A3-ED97-5697-731C-9DD723A1F8F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1C42D74-9145-3003-6761-9B9BF97758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2E4602-B3AC-9CD1-2E01-4DF2B4C6C6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5C3C8C6B-9193-9133-CCFA-822850DA1129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26BEF0E-488D-B75A-E4A7-C5CFDE700A6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32DD6DD8-730D-8213-A244-B6825341F6C8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2E62B3-AD94-9F8C-F17F-EFB832FFAD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09D63074-DBF6-A991-A9FE-3D4B16021D6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5C7AFA1-B619-941D-0E63-E20E9500DF6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90953D55-BA0F-47A8-CE38-D102A743751C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E80AE9E-6533-C250-A69B-0233CD4C8612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49BA599A-A695-2155-73E1-FE90B9E0BD3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05C7336-7176-0D5F-C192-E443B251CF4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AF9AD6AD-8E9C-5E1A-66B1-BF421C6B2191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1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  <p:sldLayoutId id="214748382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57.png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60.png"/><Relationship Id="rId10" Type="http://schemas.openxmlformats.org/officeDocument/2006/relationships/image" Target="../media/image5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55.png"/><Relationship Id="rId1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png"/><Relationship Id="rId5" Type="http://schemas.openxmlformats.org/officeDocument/2006/relationships/image" Target="../media/image55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74.png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png"/><Relationship Id="rId15" Type="http://schemas.openxmlformats.org/officeDocument/2006/relationships/image" Target="../media/image89.png"/><Relationship Id="rId10" Type="http://schemas.openxmlformats.org/officeDocument/2006/relationships/image" Target="../media/image84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0.png"/><Relationship Id="rId10" Type="http://schemas.openxmlformats.org/officeDocument/2006/relationships/image" Target="../media/image17.png"/><Relationship Id="rId4" Type="http://schemas.openxmlformats.org/officeDocument/2006/relationships/image" Target="../media/image9.svg"/><Relationship Id="rId9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52EDF-0440-4F64-95C3-1347ADA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3025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47D7CD9-9838-763C-3369-9F594E6B841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1AE3FA-D45E-D7D2-6F8F-7400C37D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web development </a:t>
            </a:r>
            <a:r>
              <a:rPr lang="en-US" dirty="0" err="1"/>
              <a:t>frameworkS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A844F2-0A86-5F7D-2999-DC44F16B9F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Responsive, attractive, rich</a:t>
            </a:r>
          </a:p>
          <a:p>
            <a:r>
              <a:rPr lang="en-US" dirty="0"/>
              <a:t>Structured, declarative/low code, simple to develop</a:t>
            </a:r>
          </a:p>
          <a:p>
            <a:r>
              <a:rPr lang="en-US" dirty="0"/>
              <a:t>Scalable – complexity, team size</a:t>
            </a:r>
          </a:p>
          <a:p>
            <a:r>
              <a:rPr lang="en-US" dirty="0"/>
              <a:t>Reuse of components</a:t>
            </a:r>
          </a:p>
          <a:p>
            <a:r>
              <a:rPr lang="en-US" dirty="0"/>
              <a:t>Cross platform </a:t>
            </a:r>
          </a:p>
          <a:p>
            <a:r>
              <a:rPr lang="en-US" dirty="0"/>
              <a:t>Software engineering and automation</a:t>
            </a:r>
          </a:p>
          <a:p>
            <a:r>
              <a:rPr lang="en-US" dirty="0"/>
              <a:t>Tools for speeding up development | build | test | debug | monitor</a:t>
            </a:r>
          </a:p>
          <a:p>
            <a:endParaRPr lang="en-US" dirty="0"/>
          </a:p>
          <a:p>
            <a:r>
              <a:rPr lang="en-US" dirty="0"/>
              <a:t>Community</a:t>
            </a:r>
          </a:p>
          <a:p>
            <a:r>
              <a:rPr lang="en-US" dirty="0"/>
              <a:t>Pace of evolution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C7010B9-FDC7-7664-C7A2-77862F8B15A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763065-B971-5819-BDDA-BF3BA5C656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517E4F-6C2D-44BE-9563-A3F641BC0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1601" y="4627198"/>
            <a:ext cx="869191" cy="103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ADE414E5-A37B-F63B-AE8C-0B127F87A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1047" y="3681933"/>
            <a:ext cx="1376560" cy="117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E9FDC50D-E3E2-DB30-A605-EF487C6C4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2936" y="3965644"/>
            <a:ext cx="1282567" cy="109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56C914ED-6F3B-FEBF-9117-DCBD18922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189" y="4987273"/>
            <a:ext cx="1508007" cy="14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56377E-7C97-919D-AE4A-350D3B9DFC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76723" y="4987273"/>
            <a:ext cx="1134041" cy="1120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982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D0FCC-66E4-1FEE-FFE4-D9F79D05E2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B7E286A-7B34-859E-8743-697A86B0A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Vue?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F733D6-E3A8-1B6D-D766-454A31415A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 like it</a:t>
            </a:r>
          </a:p>
          <a:p>
            <a:r>
              <a:rPr lang="en-US" dirty="0"/>
              <a:t>It is popular (and growing in popularity)</a:t>
            </a:r>
          </a:p>
          <a:p>
            <a:r>
              <a:rPr lang="en-US" dirty="0"/>
              <a:t>It seems rich enough for many types of applications</a:t>
            </a:r>
          </a:p>
          <a:p>
            <a:r>
              <a:rPr lang="en-US" dirty="0"/>
              <a:t>Vue can be a stepping stone: </a:t>
            </a:r>
            <a:br>
              <a:rPr lang="en-US" dirty="0"/>
            </a:br>
            <a:r>
              <a:rPr lang="en-US" dirty="0"/>
              <a:t>Once you master Vue, adopting React and Angular will not be a huge step</a:t>
            </a:r>
          </a:p>
          <a:p>
            <a:endParaRPr lang="en-US" dirty="0"/>
          </a:p>
          <a:p>
            <a:r>
              <a:rPr lang="en-US" dirty="0"/>
              <a:t>(Vue compared to React:) “</a:t>
            </a:r>
            <a:r>
              <a:rPr lang="en-US" b="0" i="1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Finding developers with Vue expertise is harder, </a:t>
            </a:r>
            <a:br>
              <a:rPr lang="en-US" b="0" i="1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</a:br>
            <a:r>
              <a:rPr lang="en-US" b="0" i="1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but teaching JavaScript developers how to use Vue is easier</a:t>
            </a:r>
            <a:r>
              <a:rPr lang="en-US" b="0" i="0" dirty="0">
                <a:solidFill>
                  <a:srgbClr val="3A3A3A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dirty="0"/>
              <a:t>”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F84A8AC-4257-B0B2-36B7-F87081AD3EE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1902D-FEB7-E618-9F84-89B69805FF9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11</a:t>
            </a:fld>
            <a:endParaRPr lang="nl-NL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03B3AEBC-37EF-0271-D23A-0B16192E0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450" y="3562515"/>
            <a:ext cx="3392860" cy="2906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69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382CE-9418-889A-3A1B-A485FE1E0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D7F71-B052-E687-E84D-CECEC7A7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08F1-B00C-8D15-3D71-176CDF2A0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Vue applications are built from components</a:t>
            </a:r>
          </a:p>
          <a:p>
            <a:r>
              <a:rPr lang="en-US" dirty="0"/>
              <a:t>A component is a building block that</a:t>
            </a:r>
          </a:p>
          <a:p>
            <a:pPr lvl="1"/>
            <a:r>
              <a:rPr lang="en-US" dirty="0"/>
              <a:t>can render itself (HTML)</a:t>
            </a:r>
          </a:p>
          <a:p>
            <a:pPr lvl="1"/>
            <a:r>
              <a:rPr lang="en-US" dirty="0"/>
              <a:t>performs logic (JavaScript)</a:t>
            </a:r>
          </a:p>
          <a:p>
            <a:pPr lvl="1"/>
            <a:r>
              <a:rPr lang="en-US" dirty="0"/>
              <a:t>applies its own styles (CSS)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holds its own state (local data)</a:t>
            </a:r>
          </a:p>
          <a:p>
            <a:pPr lvl="1"/>
            <a:r>
              <a:rPr lang="en-US" dirty="0"/>
              <a:t>accepts properties to configure its behavior and appearance</a:t>
            </a:r>
          </a:p>
          <a:p>
            <a:pPr lvl="1"/>
            <a:r>
              <a:rPr lang="en-US" dirty="0"/>
              <a:t>emits events to inform its parent component about actions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AD3DB-90C6-6E38-69D7-668931F0F46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4BEE-F4BC-DBEF-3686-0C68207872E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1026" name="Picture 2" descr="Beginner Vue.js Tutorial with User Login">
            <a:extLst>
              <a:ext uri="{FF2B5EF4-FFF2-40B4-BE49-F238E27FC236}">
                <a16:creationId xmlns:a16="http://schemas.microsoft.com/office/drawing/2014/main" id="{3AEB0EFE-7E92-FA36-05AE-5FA932D83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8956" y="1330453"/>
            <a:ext cx="6758743" cy="2614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316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3BFCE1-549D-197F-3664-C199A5574E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594E06-7B94-E727-A929-7BE1573D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component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EA183-4797-8A0E-BBB7-AA6F1AF86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EF1DA-20F6-4C2B-42EF-5AF239C908C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13</a:t>
            </a:fld>
            <a:endParaRPr lang="nl-NL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4960858-5F53-DCD3-41D0-4A68A743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0" y="1366166"/>
            <a:ext cx="8964227" cy="2062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1DB79D-0939-5842-C486-A1753A6BE9D7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7" name="Snagit_SNGOUT2133">
            <a:extLst>
              <a:ext uri="{FF2B5EF4-FFF2-40B4-BE49-F238E27FC236}">
                <a16:creationId xmlns:a16="http://schemas.microsoft.com/office/drawing/2014/main" id="{1874FEAF-40B4-C293-61D5-0479FC119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893" y="4459115"/>
            <a:ext cx="8088086" cy="2062834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D75A5C9F-4747-6939-8555-896683149494}"/>
              </a:ext>
            </a:extLst>
          </p:cNvPr>
          <p:cNvSpPr/>
          <p:nvPr/>
        </p:nvSpPr>
        <p:spPr>
          <a:xfrm>
            <a:off x="520623" y="1526817"/>
            <a:ext cx="324149" cy="2339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129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3BFCE1-549D-197F-3664-C199A5574E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594E06-7B94-E727-A929-7BE1573D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EA183-4797-8A0E-BBB7-AA6F1AF86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EF1DA-20F6-4C2B-42EF-5AF239C908C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1DB79D-0939-5842-C486-A1753A6BE9D7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16016-17B7-9DEC-1CB8-9DFB24153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606"/>
          <a:stretch/>
        </p:blipFill>
        <p:spPr>
          <a:xfrm>
            <a:off x="508442" y="1190604"/>
            <a:ext cx="4900384" cy="20628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701054-E07F-1A12-4744-6637B121B29F}"/>
              </a:ext>
            </a:extLst>
          </p:cNvPr>
          <p:cNvSpPr/>
          <p:nvPr/>
        </p:nvSpPr>
        <p:spPr>
          <a:xfrm>
            <a:off x="602427" y="2280620"/>
            <a:ext cx="324149" cy="2339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nagit_SNGOUT2133">
            <a:extLst>
              <a:ext uri="{FF2B5EF4-FFF2-40B4-BE49-F238E27FC236}">
                <a16:creationId xmlns:a16="http://schemas.microsoft.com/office/drawing/2014/main" id="{3D011AB8-8E30-1DB6-E322-8E3C8C91CD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8893" y="4459115"/>
            <a:ext cx="8088086" cy="20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52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A3BFCE1-549D-197F-3664-C199A5574E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C594E06-7B94-E727-A929-7BE1573DA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vue</a:t>
            </a:r>
            <a:r>
              <a:rPr lang="en-US" dirty="0"/>
              <a:t>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EA183-4797-8A0E-BBB7-AA6F1AF863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EF1DA-20F6-4C2B-42EF-5AF239C908C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15</a:t>
            </a:fld>
            <a:endParaRPr lang="nl-NL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801DB79D-0939-5842-C486-A1753A6BE9D7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516016-17B7-9DEC-1CB8-9DFB241533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442" y="1190604"/>
            <a:ext cx="4900384" cy="2972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3701054-E07F-1A12-4744-6637B121B29F}"/>
              </a:ext>
            </a:extLst>
          </p:cNvPr>
          <p:cNvSpPr/>
          <p:nvPr/>
        </p:nvSpPr>
        <p:spPr>
          <a:xfrm>
            <a:off x="602427" y="2280620"/>
            <a:ext cx="324149" cy="2339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A0FEB1-F250-D2D9-E863-BA285A6C4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8248" y="1616789"/>
            <a:ext cx="5813427" cy="18122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918D8EF-4F3F-DCCD-458A-A0BAEE2529D2}"/>
              </a:ext>
            </a:extLst>
          </p:cNvPr>
          <p:cNvSpPr/>
          <p:nvPr/>
        </p:nvSpPr>
        <p:spPr>
          <a:xfrm>
            <a:off x="2352913" y="1979407"/>
            <a:ext cx="3961826" cy="2078480"/>
          </a:xfrm>
          <a:custGeom>
            <a:avLst/>
            <a:gdLst>
              <a:gd name="connsiteX0" fmla="*/ 282711 w 3961826"/>
              <a:gd name="connsiteY0" fmla="*/ 441064 h 2078480"/>
              <a:gd name="connsiteX1" fmla="*/ 713016 w 3961826"/>
              <a:gd name="connsiteY1" fmla="*/ 430306 h 2078480"/>
              <a:gd name="connsiteX2" fmla="*/ 508621 w 3961826"/>
              <a:gd name="connsiteY2" fmla="*/ 1269402 h 2078480"/>
              <a:gd name="connsiteX3" fmla="*/ 3012 w 3961826"/>
              <a:gd name="connsiteY3" fmla="*/ 1710466 h 2078480"/>
              <a:gd name="connsiteX4" fmla="*/ 766805 w 3961826"/>
              <a:gd name="connsiteY4" fmla="*/ 2076226 h 2078480"/>
              <a:gd name="connsiteX5" fmla="*/ 1993176 w 3961826"/>
              <a:gd name="connsiteY5" fmla="*/ 1850315 h 2078480"/>
              <a:gd name="connsiteX6" fmla="*/ 2176056 w 3961826"/>
              <a:gd name="connsiteY6" fmla="*/ 1559859 h 2078480"/>
              <a:gd name="connsiteX7" fmla="*/ 2703181 w 3961826"/>
              <a:gd name="connsiteY7" fmla="*/ 1086522 h 2078480"/>
              <a:gd name="connsiteX8" fmla="*/ 3961826 w 3961826"/>
              <a:gd name="connsiteY8" fmla="*/ 0 h 2078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61826" h="2078480" fill="none" extrusionOk="0">
                <a:moveTo>
                  <a:pt x="282711" y="441064"/>
                </a:moveTo>
                <a:cubicBezTo>
                  <a:pt x="445703" y="340635"/>
                  <a:pt x="683240" y="277246"/>
                  <a:pt x="713016" y="430306"/>
                </a:cubicBezTo>
                <a:cubicBezTo>
                  <a:pt x="736592" y="594275"/>
                  <a:pt x="625385" y="1071404"/>
                  <a:pt x="508621" y="1269402"/>
                </a:cubicBezTo>
                <a:cubicBezTo>
                  <a:pt x="389272" y="1489315"/>
                  <a:pt x="-46427" y="1560630"/>
                  <a:pt x="3012" y="1710466"/>
                </a:cubicBezTo>
                <a:cubicBezTo>
                  <a:pt x="30192" y="1859824"/>
                  <a:pt x="485831" y="2082199"/>
                  <a:pt x="766805" y="2076226"/>
                </a:cubicBezTo>
                <a:cubicBezTo>
                  <a:pt x="1028975" y="2081160"/>
                  <a:pt x="1706778" y="1905704"/>
                  <a:pt x="1993176" y="1850315"/>
                </a:cubicBezTo>
                <a:cubicBezTo>
                  <a:pt x="2231290" y="1779924"/>
                  <a:pt x="2087495" y="1664063"/>
                  <a:pt x="2176056" y="1559859"/>
                </a:cubicBezTo>
                <a:cubicBezTo>
                  <a:pt x="2304357" y="1426650"/>
                  <a:pt x="2444417" y="1349608"/>
                  <a:pt x="2703181" y="1086522"/>
                </a:cubicBezTo>
                <a:cubicBezTo>
                  <a:pt x="3047344" y="780540"/>
                  <a:pt x="3601195" y="418470"/>
                  <a:pt x="3961826" y="0"/>
                </a:cubicBezTo>
              </a:path>
              <a:path w="3961826" h="2078480" stroke="0" extrusionOk="0">
                <a:moveTo>
                  <a:pt x="282711" y="441064"/>
                </a:moveTo>
                <a:cubicBezTo>
                  <a:pt x="465045" y="340855"/>
                  <a:pt x="679949" y="290205"/>
                  <a:pt x="713016" y="430306"/>
                </a:cubicBezTo>
                <a:cubicBezTo>
                  <a:pt x="771250" y="611994"/>
                  <a:pt x="568639" y="1083231"/>
                  <a:pt x="508621" y="1269402"/>
                </a:cubicBezTo>
                <a:cubicBezTo>
                  <a:pt x="377133" y="1471347"/>
                  <a:pt x="-16212" y="1567147"/>
                  <a:pt x="3012" y="1710466"/>
                </a:cubicBezTo>
                <a:cubicBezTo>
                  <a:pt x="32825" y="1831160"/>
                  <a:pt x="445997" y="2061167"/>
                  <a:pt x="766805" y="2076226"/>
                </a:cubicBezTo>
                <a:cubicBezTo>
                  <a:pt x="1144704" y="2138147"/>
                  <a:pt x="1719506" y="1887726"/>
                  <a:pt x="1993176" y="1850315"/>
                </a:cubicBezTo>
                <a:cubicBezTo>
                  <a:pt x="2217311" y="1764928"/>
                  <a:pt x="2048515" y="1724364"/>
                  <a:pt x="2176056" y="1559859"/>
                </a:cubicBezTo>
                <a:cubicBezTo>
                  <a:pt x="2294421" y="1423412"/>
                  <a:pt x="2391788" y="1351210"/>
                  <a:pt x="2703181" y="1086522"/>
                </a:cubicBezTo>
                <a:cubicBezTo>
                  <a:pt x="2896951" y="692165"/>
                  <a:pt x="3636574" y="326194"/>
                  <a:pt x="3961826" y="0"/>
                </a:cubicBezTo>
              </a:path>
            </a:pathLst>
          </a:custGeom>
          <a:ln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3978248048">
                  <a:custGeom>
                    <a:avLst/>
                    <a:gdLst>
                      <a:gd name="connsiteX0" fmla="*/ 282711 w 3961826"/>
                      <a:gd name="connsiteY0" fmla="*/ 441064 h 2078480"/>
                      <a:gd name="connsiteX1" fmla="*/ 713016 w 3961826"/>
                      <a:gd name="connsiteY1" fmla="*/ 430306 h 2078480"/>
                      <a:gd name="connsiteX2" fmla="*/ 508621 w 3961826"/>
                      <a:gd name="connsiteY2" fmla="*/ 1269402 h 2078480"/>
                      <a:gd name="connsiteX3" fmla="*/ 3012 w 3961826"/>
                      <a:gd name="connsiteY3" fmla="*/ 1710466 h 2078480"/>
                      <a:gd name="connsiteX4" fmla="*/ 766805 w 3961826"/>
                      <a:gd name="connsiteY4" fmla="*/ 2076226 h 2078480"/>
                      <a:gd name="connsiteX5" fmla="*/ 1993176 w 3961826"/>
                      <a:gd name="connsiteY5" fmla="*/ 1850315 h 2078480"/>
                      <a:gd name="connsiteX6" fmla="*/ 2176056 w 3961826"/>
                      <a:gd name="connsiteY6" fmla="*/ 1559859 h 2078480"/>
                      <a:gd name="connsiteX7" fmla="*/ 2703181 w 3961826"/>
                      <a:gd name="connsiteY7" fmla="*/ 1086522 h 2078480"/>
                      <a:gd name="connsiteX8" fmla="*/ 3961826 w 3961826"/>
                      <a:gd name="connsiteY8" fmla="*/ 0 h 20784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3961826" h="2078480">
                        <a:moveTo>
                          <a:pt x="282711" y="441064"/>
                        </a:moveTo>
                        <a:cubicBezTo>
                          <a:pt x="479037" y="366657"/>
                          <a:pt x="675364" y="292250"/>
                          <a:pt x="713016" y="430306"/>
                        </a:cubicBezTo>
                        <a:cubicBezTo>
                          <a:pt x="750668" y="568362"/>
                          <a:pt x="626955" y="1056042"/>
                          <a:pt x="508621" y="1269402"/>
                        </a:cubicBezTo>
                        <a:cubicBezTo>
                          <a:pt x="390287" y="1482762"/>
                          <a:pt x="-40019" y="1575995"/>
                          <a:pt x="3012" y="1710466"/>
                        </a:cubicBezTo>
                        <a:cubicBezTo>
                          <a:pt x="46043" y="1844937"/>
                          <a:pt x="435111" y="2052918"/>
                          <a:pt x="766805" y="2076226"/>
                        </a:cubicBezTo>
                        <a:cubicBezTo>
                          <a:pt x="1098499" y="2099534"/>
                          <a:pt x="1758301" y="1936376"/>
                          <a:pt x="1993176" y="1850315"/>
                        </a:cubicBezTo>
                        <a:cubicBezTo>
                          <a:pt x="2228051" y="1764254"/>
                          <a:pt x="2057722" y="1687158"/>
                          <a:pt x="2176056" y="1559859"/>
                        </a:cubicBezTo>
                        <a:cubicBezTo>
                          <a:pt x="2294390" y="1432560"/>
                          <a:pt x="2405553" y="1346499"/>
                          <a:pt x="2703181" y="1086522"/>
                        </a:cubicBezTo>
                        <a:cubicBezTo>
                          <a:pt x="3000809" y="826545"/>
                          <a:pt x="3481317" y="413272"/>
                          <a:pt x="3961826" y="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Snagit_SNGOUT2133">
            <a:extLst>
              <a:ext uri="{FF2B5EF4-FFF2-40B4-BE49-F238E27FC236}">
                <a16:creationId xmlns:a16="http://schemas.microsoft.com/office/drawing/2014/main" id="{3D011AB8-8E30-1DB6-E322-8E3C8C91C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8893" y="4459115"/>
            <a:ext cx="8088086" cy="206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2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16658F-F06B-9837-F7D2-E3D9A428E6E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7CDAC02-9915-010E-9B51-02AF4A6DA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Reuse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96BC30-7636-16EB-3C4F-C669C8E0A0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8EDBF62-AF60-AE29-2592-93DF43CCEAC0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A22749-8594-E842-31CD-14914C1F4A1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FDCB38-DC42-533A-FAC2-37021E12E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79" y="1215631"/>
            <a:ext cx="5460319" cy="4111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ABF6B9A-5F8E-90A5-1DD6-9177A2BF3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8802" y="3679115"/>
            <a:ext cx="5783995" cy="280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AD282-61E8-07AD-1F1C-C304112628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E5016-D211-3798-041D-44663E6D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vue</a:t>
            </a:r>
            <a:r>
              <a:rPr lang="en-US" dirty="0"/>
              <a:t> component’s template can contain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B523B6-98CB-5B01-788A-808A01488E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Standard HTML tags</a:t>
            </a:r>
          </a:p>
          <a:p>
            <a:r>
              <a:rPr lang="en-US" dirty="0"/>
              <a:t>Custom Components </a:t>
            </a:r>
          </a:p>
          <a:p>
            <a:pPr lvl="1"/>
            <a:r>
              <a:rPr lang="en-US" dirty="0"/>
              <a:t>such as </a:t>
            </a:r>
            <a:r>
              <a:rPr lang="en-US" i="1" dirty="0" err="1"/>
              <a:t>MyComponent</a:t>
            </a:r>
            <a:endParaRPr lang="en-US" i="1" dirty="0"/>
          </a:p>
          <a:p>
            <a:pPr lvl="1"/>
            <a:r>
              <a:rPr lang="en-US" dirty="0"/>
              <a:t>components from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  <a:br>
              <a:rPr lang="en-US" dirty="0"/>
            </a:br>
            <a:endParaRPr lang="en-US" dirty="0"/>
          </a:p>
          <a:p>
            <a:r>
              <a:rPr lang="en-US" dirty="0"/>
              <a:t>Vue attributes on standard tags</a:t>
            </a:r>
          </a:p>
          <a:p>
            <a:pPr lvl="1"/>
            <a:r>
              <a:rPr lang="en-US" dirty="0"/>
              <a:t>v-if, v-else, v-for, ..</a:t>
            </a:r>
          </a:p>
          <a:p>
            <a:r>
              <a:rPr lang="en-US" dirty="0"/>
              <a:t>JavaScript Expressions</a:t>
            </a:r>
          </a:p>
          <a:p>
            <a:pPr lvl="1"/>
            <a:r>
              <a:rPr lang="en-US" dirty="0"/>
              <a:t>for attribute values – through :</a:t>
            </a:r>
          </a:p>
          <a:p>
            <a:pPr lvl="1"/>
            <a:r>
              <a:rPr lang="en-US" dirty="0"/>
              <a:t>for event handling – through @</a:t>
            </a:r>
          </a:p>
          <a:p>
            <a:pPr lvl="1"/>
            <a:r>
              <a:rPr lang="en-US" dirty="0"/>
              <a:t>for content rendering </a:t>
            </a:r>
            <a:br>
              <a:rPr lang="en-US" dirty="0"/>
            </a:br>
            <a:r>
              <a:rPr lang="en-US" dirty="0"/>
              <a:t>moustache expression {{}}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E77153-7670-2016-A843-D0742330D387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8F5A-0835-09D8-DAB2-817C16357E9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17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481A41F-35E1-397B-7B65-5C52D8389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780" y="1330453"/>
            <a:ext cx="5853094" cy="49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92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AD282-61E8-07AD-1F1C-C3041126281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7E5016-D211-3798-041D-44663E6DF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vue</a:t>
            </a:r>
            <a:r>
              <a:rPr lang="en-US" dirty="0"/>
              <a:t> component’s template can contain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6E77153-7670-2016-A843-D0742330D387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438F5A-0835-09D8-DAB2-817C16357E9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18</a:t>
            </a:fld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F81B38-1753-B76A-4921-BF93CB4FB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8455" y="1412602"/>
            <a:ext cx="5133333" cy="32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3BC8E75-0CBE-5EB4-D522-8ACF530CF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64316" y="5229866"/>
            <a:ext cx="2715643" cy="85284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FC5E285-24D4-2906-F4BD-F276ADEA3A9D}"/>
              </a:ext>
            </a:extLst>
          </p:cNvPr>
          <p:cNvCxnSpPr>
            <a:cxnSpLocks/>
          </p:cNvCxnSpPr>
          <p:nvPr/>
        </p:nvCxnSpPr>
        <p:spPr>
          <a:xfrm>
            <a:off x="8434137" y="4572000"/>
            <a:ext cx="1106905" cy="1327311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52151952-0518-6C84-6281-12C3E90EBC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126" y="1264256"/>
            <a:ext cx="5853094" cy="49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7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72C816-6916-7402-5312-FC1B9C62DC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88191E6-353C-2E72-28C6-65E180312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Javascript</a:t>
            </a:r>
            <a:r>
              <a:rPr lang="en-US" dirty="0"/>
              <a:t> expressions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7BDC9E-6481-41CF-4A40-4883A7F140B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 locally defined functions and variables</a:t>
            </a:r>
          </a:p>
          <a:p>
            <a:pPr lvl="1"/>
            <a:r>
              <a:rPr lang="en-US" dirty="0"/>
              <a:t>inside the component itself</a:t>
            </a:r>
          </a:p>
          <a:p>
            <a:r>
              <a:rPr lang="en-US" dirty="0"/>
              <a:t>use any valid JavaScript function</a:t>
            </a:r>
          </a:p>
          <a:p>
            <a:r>
              <a:rPr lang="en-US" dirty="0"/>
              <a:t>use a restricted list of </a:t>
            </a:r>
            <a:r>
              <a:rPr lang="en-US" dirty="0" err="1"/>
              <a:t>globals</a:t>
            </a:r>
            <a:endParaRPr lang="en-US" dirty="0"/>
          </a:p>
          <a:p>
            <a:pPr lvl="1"/>
            <a:r>
              <a:rPr lang="en-US" dirty="0"/>
              <a:t>including </a:t>
            </a:r>
            <a:r>
              <a:rPr lang="en-US" dirty="0" err="1"/>
              <a:t>Regexp</a:t>
            </a:r>
            <a:r>
              <a:rPr lang="en-US" dirty="0"/>
              <a:t>, Math, String and Date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1948338-C3F3-1D8A-CF81-5B5400F437F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678BB0-B2BC-1614-E980-2E3C98F1066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19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695BA5E-8882-BDDD-81CC-A9DCEC488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6581" y="1349829"/>
            <a:ext cx="5853094" cy="499654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B575EA-A6E1-1B2A-D89A-B0CD7FD925A8}"/>
              </a:ext>
            </a:extLst>
          </p:cNvPr>
          <p:cNvSpPr/>
          <p:nvPr/>
        </p:nvSpPr>
        <p:spPr>
          <a:xfrm>
            <a:off x="7652084" y="2033337"/>
            <a:ext cx="1455821" cy="324852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978177F-0D10-8E27-72F6-B96CBB5CA7EE}"/>
              </a:ext>
            </a:extLst>
          </p:cNvPr>
          <p:cNvSpPr/>
          <p:nvPr/>
        </p:nvSpPr>
        <p:spPr>
          <a:xfrm>
            <a:off x="7158789" y="2548293"/>
            <a:ext cx="1022685" cy="243831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413113-82E5-CC38-DC57-6AEFC2037117}"/>
              </a:ext>
            </a:extLst>
          </p:cNvPr>
          <p:cNvSpPr/>
          <p:nvPr/>
        </p:nvSpPr>
        <p:spPr>
          <a:xfrm>
            <a:off x="7435516" y="3004757"/>
            <a:ext cx="2237873" cy="2438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BE9386-C88F-9AFD-9586-132F34240BCA}"/>
              </a:ext>
            </a:extLst>
          </p:cNvPr>
          <p:cNvSpPr/>
          <p:nvPr/>
        </p:nvSpPr>
        <p:spPr>
          <a:xfrm>
            <a:off x="7038474" y="3243918"/>
            <a:ext cx="1022686" cy="2438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DA9570-B433-C69D-C5D2-21ABF5FF5EAC}"/>
              </a:ext>
            </a:extLst>
          </p:cNvPr>
          <p:cNvSpPr/>
          <p:nvPr/>
        </p:nvSpPr>
        <p:spPr>
          <a:xfrm>
            <a:off x="8181473" y="3958264"/>
            <a:ext cx="709863" cy="21375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F0F2B2C-75E5-651E-76CB-BE5B6E4442F7}"/>
              </a:ext>
            </a:extLst>
          </p:cNvPr>
          <p:cNvSpPr/>
          <p:nvPr/>
        </p:nvSpPr>
        <p:spPr>
          <a:xfrm>
            <a:off x="7722916" y="4172017"/>
            <a:ext cx="2600179" cy="213754"/>
          </a:xfrm>
          <a:prstGeom prst="rect">
            <a:avLst/>
          </a:prstGeom>
          <a:noFill/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1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94A1FDB4-19C7-71D1-DB65-2EE052F15690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14811" b="14811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4" y="1854201"/>
            <a:ext cx="4358216" cy="4358217"/>
          </a:xfrm>
        </p:spPr>
        <p:txBody>
          <a:bodyPr/>
          <a:lstStyle/>
          <a:p>
            <a:r>
              <a:rPr lang="nl-NL" sz="3200" dirty="0"/>
              <a:t>Quick start Web </a:t>
            </a:r>
            <a:r>
              <a:rPr lang="nl-NL" sz="3200" dirty="0" err="1"/>
              <a:t>application</a:t>
            </a:r>
            <a:r>
              <a:rPr lang="nl-NL" sz="3200" dirty="0"/>
              <a:t> development </a:t>
            </a:r>
            <a:r>
              <a:rPr lang="nl-NL" sz="3200" dirty="0" err="1"/>
              <a:t>with</a:t>
            </a:r>
            <a:r>
              <a:rPr lang="nl-NL" sz="3200" dirty="0"/>
              <a:t> VUE3</a:t>
            </a:r>
          </a:p>
          <a:p>
            <a:pPr lvl="1"/>
            <a:r>
              <a:rPr lang="nl-NL" dirty="0" err="1"/>
              <a:t>assuming</a:t>
            </a:r>
            <a:r>
              <a:rPr lang="nl-NL" dirty="0"/>
              <a:t> html &amp; javascript skills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211190"/>
            <a:ext cx="4359367" cy="976843"/>
          </a:xfrm>
        </p:spPr>
        <p:txBody>
          <a:bodyPr/>
          <a:lstStyle/>
          <a:p>
            <a:r>
              <a:rPr lang="nl-NL" dirty="0"/>
              <a:t>Lucas Jellema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nl-NL" dirty="0"/>
              <a:t>Title slide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66144F6E-E5FE-DDF7-4A95-58EB1DFB0230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062CE66-7E28-E452-0F2A-5F70A67B4E3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679675" y="6672000"/>
            <a:ext cx="192000" cy="144000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pic>
        <p:nvPicPr>
          <p:cNvPr id="23" name="Picture 4">
            <a:extLst>
              <a:ext uri="{FF2B5EF4-FFF2-40B4-BE49-F238E27FC236}">
                <a16:creationId xmlns:a16="http://schemas.microsoft.com/office/drawing/2014/main" id="{FAECD612-4DDE-F9BF-7809-6179C144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0824" y="5042776"/>
            <a:ext cx="1066963" cy="91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7F41D97-F2EF-8335-ECB8-7191B793958B}"/>
              </a:ext>
            </a:extLst>
          </p:cNvPr>
          <p:cNvSpPr/>
          <p:nvPr/>
        </p:nvSpPr>
        <p:spPr>
          <a:xfrm>
            <a:off x="8884595" y="0"/>
            <a:ext cx="3307405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 anchorCtr="0">
            <a:normAutofit/>
          </a:bodyPr>
          <a:lstStyle/>
          <a:p>
            <a:pPr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SzPct val="80000"/>
            </a:pPr>
            <a:r>
              <a:rPr lang="nl-NL" sz="16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 code</a:t>
            </a:r>
          </a:p>
        </p:txBody>
      </p:sp>
      <p:pic>
        <p:nvPicPr>
          <p:cNvPr id="11" name="Picture Placeholder 10" descr="Gears outline">
            <a:extLst>
              <a:ext uri="{FF2B5EF4-FFF2-40B4-BE49-F238E27FC236}">
                <a16:creationId xmlns:a16="http://schemas.microsoft.com/office/drawing/2014/main" id="{8CAD38AD-5491-7533-12BA-E563DC52D6A9}"/>
              </a:ext>
            </a:extLst>
          </p:cNvPr>
          <p:cNvPicPr>
            <a:picLocks noGrp="1" noChangeAspect="1"/>
          </p:cNvPicPr>
          <p:nvPr>
            <p:ph type="pic" idx="14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90" r="15190"/>
          <a:stretch/>
        </p:blipFill>
        <p:spPr>
          <a:xfrm>
            <a:off x="7663543" y="1086259"/>
            <a:ext cx="3567490" cy="512423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C63D1AA-7416-850C-11C2-6C2992FEC9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 vert="horz" lIns="0" tIns="36000" rIns="0" bIns="0" rtlCol="0" anchor="ctr" anchorCtr="0">
            <a:normAutofit fontScale="90000"/>
          </a:bodyPr>
          <a:lstStyle/>
          <a:p>
            <a:r>
              <a:rPr lang="nl-NL" dirty="0" err="1"/>
              <a:t>Between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run is </a:t>
            </a:r>
            <a:r>
              <a:rPr lang="nl-NL" i="1" dirty="0" err="1"/>
              <a:t>Transpilation</a:t>
            </a:r>
            <a:endParaRPr lang="nl-NL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8A4FA8-111C-8DBD-0AB0-46D54095037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679675" y="6672000"/>
            <a:ext cx="192000" cy="144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20</a:t>
            </a:fld>
            <a:endParaRPr lang="nl-NL"/>
          </a:p>
        </p:txBody>
      </p:sp>
      <p:pic>
        <p:nvPicPr>
          <p:cNvPr id="12" name="Picture Placeholder 10" descr="Gears outline">
            <a:extLst>
              <a:ext uri="{FF2B5EF4-FFF2-40B4-BE49-F238E27FC236}">
                <a16:creationId xmlns:a16="http://schemas.microsoft.com/office/drawing/2014/main" id="{9CCDD587-C7F4-3732-3CA6-E2F659593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348" b="26348"/>
          <a:stretch>
            <a:fillRect/>
          </a:stretch>
        </p:blipFill>
        <p:spPr>
          <a:xfrm>
            <a:off x="9938269" y="230957"/>
            <a:ext cx="1293761" cy="6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phic 13" descr="Gears outline">
            <a:extLst>
              <a:ext uri="{FF2B5EF4-FFF2-40B4-BE49-F238E27FC236}">
                <a16:creationId xmlns:a16="http://schemas.microsoft.com/office/drawing/2014/main" id="{3288E013-F4FB-98B8-F16B-C47744FB7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8771" y="2868258"/>
            <a:ext cx="1449594" cy="1449594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7BBAAB5-049B-64E3-95DF-8C3722D01E8C}"/>
              </a:ext>
            </a:extLst>
          </p:cNvPr>
          <p:cNvSpPr/>
          <p:nvPr/>
        </p:nvSpPr>
        <p:spPr>
          <a:xfrm>
            <a:off x="686746" y="3057861"/>
            <a:ext cx="1785770" cy="95743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Source Code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AC2B343-BEAF-4B40-4587-D7C161270AE4}"/>
              </a:ext>
            </a:extLst>
          </p:cNvPr>
          <p:cNvSpPr/>
          <p:nvPr/>
        </p:nvSpPr>
        <p:spPr>
          <a:xfrm>
            <a:off x="5148069" y="3057861"/>
            <a:ext cx="1785770" cy="95743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Executable Code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D039100-8AA6-1647-2CED-C0FBE0FC9E0D}"/>
              </a:ext>
            </a:extLst>
          </p:cNvPr>
          <p:cNvSpPr/>
          <p:nvPr/>
        </p:nvSpPr>
        <p:spPr>
          <a:xfrm>
            <a:off x="2603351" y="3324113"/>
            <a:ext cx="559397" cy="3980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6617F22-6119-A2E6-B3FD-B7C2FB1EA862}"/>
              </a:ext>
            </a:extLst>
          </p:cNvPr>
          <p:cNvSpPr/>
          <p:nvPr/>
        </p:nvSpPr>
        <p:spPr>
          <a:xfrm>
            <a:off x="4339451" y="3337559"/>
            <a:ext cx="559397" cy="398033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773D1CB4-E50A-8FC1-A395-46FE8A413D08}"/>
              </a:ext>
            </a:extLst>
          </p:cNvPr>
          <p:cNvSpPr/>
          <p:nvPr/>
        </p:nvSpPr>
        <p:spPr>
          <a:xfrm>
            <a:off x="5540188" y="1635162"/>
            <a:ext cx="1688951" cy="688490"/>
          </a:xfrm>
          <a:prstGeom prst="wedgeRectCallout">
            <a:avLst>
              <a:gd name="adj1" fmla="val -24323"/>
              <a:gd name="adj2" fmla="val 17968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HTML, JavaScript, CSS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D932B874-334B-1D04-40E5-4DE9D2BDD53E}"/>
              </a:ext>
            </a:extLst>
          </p:cNvPr>
          <p:cNvSpPr/>
          <p:nvPr/>
        </p:nvSpPr>
        <p:spPr>
          <a:xfrm>
            <a:off x="751292" y="1662624"/>
            <a:ext cx="1852059" cy="688490"/>
          </a:xfrm>
          <a:prstGeom prst="wedgeRectCallout">
            <a:avLst>
              <a:gd name="adj1" fmla="val -24323"/>
              <a:gd name="adj2" fmla="val 179687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.</a:t>
            </a:r>
            <a:r>
              <a:rPr lang="en-US" sz="1600" dirty="0" err="1"/>
              <a:t>vue</a:t>
            </a:r>
            <a:r>
              <a:rPr lang="en-US" sz="1600" dirty="0"/>
              <a:t>, TypeScript, &lt;anything&gt;</a:t>
            </a:r>
          </a:p>
        </p:txBody>
      </p:sp>
      <p:pic>
        <p:nvPicPr>
          <p:cNvPr id="22" name="Picture 2" descr="Confronto tra browser 2021: Chrome, Edge, Firefox, Brave, Chromium ed ...">
            <a:extLst>
              <a:ext uri="{FF2B5EF4-FFF2-40B4-BE49-F238E27FC236}">
                <a16:creationId xmlns:a16="http://schemas.microsoft.com/office/drawing/2014/main" id="{F5DF56D8-9D0D-9358-8EE3-36BC5592A1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89" y="5058354"/>
            <a:ext cx="2875822" cy="161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9EF99B6-7E00-5473-E11D-77AD551D1A2D}"/>
              </a:ext>
            </a:extLst>
          </p:cNvPr>
          <p:cNvSpPr/>
          <p:nvPr/>
        </p:nvSpPr>
        <p:spPr>
          <a:xfrm>
            <a:off x="6841864" y="3426646"/>
            <a:ext cx="560169" cy="1597175"/>
          </a:xfrm>
          <a:custGeom>
            <a:avLst/>
            <a:gdLst>
              <a:gd name="connsiteX0" fmla="*/ 96818 w 560169"/>
              <a:gd name="connsiteY0" fmla="*/ 69589 h 1597175"/>
              <a:gd name="connsiteX1" fmla="*/ 559397 w 560169"/>
              <a:gd name="connsiteY1" fmla="*/ 177166 h 1597175"/>
              <a:gd name="connsiteX2" fmla="*/ 0 w 560169"/>
              <a:gd name="connsiteY2" fmla="*/ 1597175 h 1597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0169" h="1597175" extrusionOk="0">
                <a:moveTo>
                  <a:pt x="96818" y="69589"/>
                </a:moveTo>
                <a:cubicBezTo>
                  <a:pt x="392212" y="-43334"/>
                  <a:pt x="538375" y="-22199"/>
                  <a:pt x="559397" y="177166"/>
                </a:cubicBezTo>
                <a:cubicBezTo>
                  <a:pt x="485244" y="413093"/>
                  <a:pt x="213193" y="1099677"/>
                  <a:pt x="0" y="1597175"/>
                </a:cubicBezTo>
              </a:path>
            </a:pathLst>
          </a:custGeom>
          <a:noFill/>
          <a:ln w="57150">
            <a:solidFill>
              <a:schemeClr val="accent5">
                <a:lumMod val="75000"/>
              </a:schemeClr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3161515748">
                  <a:custGeom>
                    <a:avLst/>
                    <a:gdLst>
                      <a:gd name="connsiteX0" fmla="*/ 96818 w 560169"/>
                      <a:gd name="connsiteY0" fmla="*/ 69589 h 1597175"/>
                      <a:gd name="connsiteX1" fmla="*/ 559397 w 560169"/>
                      <a:gd name="connsiteY1" fmla="*/ 177166 h 1597175"/>
                      <a:gd name="connsiteX2" fmla="*/ 0 w 560169"/>
                      <a:gd name="connsiteY2" fmla="*/ 1597175 h 15971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560169" h="1597175">
                        <a:moveTo>
                          <a:pt x="96818" y="69589"/>
                        </a:moveTo>
                        <a:cubicBezTo>
                          <a:pt x="336175" y="-3922"/>
                          <a:pt x="575533" y="-77432"/>
                          <a:pt x="559397" y="177166"/>
                        </a:cubicBezTo>
                        <a:cubicBezTo>
                          <a:pt x="543261" y="431764"/>
                          <a:pt x="271630" y="1014469"/>
                          <a:pt x="0" y="1597175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73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382CE-9418-889A-3A1B-A485FE1E0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D7F71-B052-E687-E84D-CECEC7A7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Components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08F1-B00C-8D15-3D71-176CDF2A0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When you use a component, you can pass</a:t>
            </a:r>
          </a:p>
          <a:p>
            <a:pPr lvl="1"/>
            <a:r>
              <a:rPr lang="en-US" dirty="0"/>
              <a:t>values for exposed properties</a:t>
            </a:r>
          </a:p>
          <a:p>
            <a:pPr lvl="1"/>
            <a:r>
              <a:rPr lang="en-US" dirty="0"/>
              <a:t>content for predefined slots</a:t>
            </a:r>
          </a:p>
          <a:p>
            <a:endParaRPr lang="en-US" dirty="0"/>
          </a:p>
          <a:p>
            <a:r>
              <a:rPr lang="en-US" dirty="0"/>
              <a:t>Capture and handle events emitted by the component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AD3DB-90C6-6E38-69D7-668931F0F46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4BEE-F4BC-DBEF-3686-0C68207872E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9F376-5955-0B4A-B346-4946C61073E6}"/>
              </a:ext>
            </a:extLst>
          </p:cNvPr>
          <p:cNvSpPr/>
          <p:nvPr/>
        </p:nvSpPr>
        <p:spPr>
          <a:xfrm>
            <a:off x="8632233" y="2669005"/>
            <a:ext cx="2920180" cy="2705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Component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FF615D2-AF70-CBAA-CCF4-4081730719C8}"/>
              </a:ext>
            </a:extLst>
          </p:cNvPr>
          <p:cNvSpPr/>
          <p:nvPr/>
        </p:nvSpPr>
        <p:spPr>
          <a:xfrm>
            <a:off x="8831179" y="2225842"/>
            <a:ext cx="505326" cy="721895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3CFFB-0883-8DC7-6E9A-891A86E86576}"/>
              </a:ext>
            </a:extLst>
          </p:cNvPr>
          <p:cNvSpPr txBox="1"/>
          <p:nvPr/>
        </p:nvSpPr>
        <p:spPr>
          <a:xfrm>
            <a:off x="8687881" y="1911782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properties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C8DFFE8-38DF-C3E5-31F1-482B5AA64370}"/>
              </a:ext>
            </a:extLst>
          </p:cNvPr>
          <p:cNvSpPr/>
          <p:nvPr/>
        </p:nvSpPr>
        <p:spPr>
          <a:xfrm>
            <a:off x="7998205" y="2983794"/>
            <a:ext cx="998621" cy="50540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C8098B-B43B-E3E5-858B-29F596420ADD}"/>
              </a:ext>
            </a:extLst>
          </p:cNvPr>
          <p:cNvSpPr txBox="1"/>
          <p:nvPr/>
        </p:nvSpPr>
        <p:spPr>
          <a:xfrm>
            <a:off x="7593893" y="313646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slots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81B772-F9B1-6359-56CC-DFD5378EDBD0}"/>
              </a:ext>
            </a:extLst>
          </p:cNvPr>
          <p:cNvSpPr/>
          <p:nvPr/>
        </p:nvSpPr>
        <p:spPr>
          <a:xfrm>
            <a:off x="9413040" y="3816569"/>
            <a:ext cx="1612232" cy="507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slot 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D71B119-6920-5184-6E39-D7B9127B4551}"/>
              </a:ext>
            </a:extLst>
          </p:cNvPr>
          <p:cNvSpPr/>
          <p:nvPr/>
        </p:nvSpPr>
        <p:spPr>
          <a:xfrm>
            <a:off x="9388977" y="4583379"/>
            <a:ext cx="1612232" cy="507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slot Y</a:t>
            </a:r>
          </a:p>
        </p:txBody>
      </p:sp>
      <p:sp>
        <p:nvSpPr>
          <p:cNvPr id="14" name="Arrow: Left 13">
            <a:extLst>
              <a:ext uri="{FF2B5EF4-FFF2-40B4-BE49-F238E27FC236}">
                <a16:creationId xmlns:a16="http://schemas.microsoft.com/office/drawing/2014/main" id="{5D5E1867-457C-B677-641F-CEA1E564A66C}"/>
              </a:ext>
            </a:extLst>
          </p:cNvPr>
          <p:cNvSpPr/>
          <p:nvPr/>
        </p:nvSpPr>
        <p:spPr>
          <a:xfrm>
            <a:off x="7998205" y="4487779"/>
            <a:ext cx="998621" cy="501426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ADB9CF6-5545-1157-6510-5923976D8C18}"/>
              </a:ext>
            </a:extLst>
          </p:cNvPr>
          <p:cNvSpPr txBox="1"/>
          <p:nvPr/>
        </p:nvSpPr>
        <p:spPr>
          <a:xfrm>
            <a:off x="7394914" y="4649022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events</a:t>
            </a:r>
          </a:p>
        </p:txBody>
      </p:sp>
    </p:spTree>
    <p:extLst>
      <p:ext uri="{BB962C8B-B14F-4D97-AF65-F5344CB8AC3E}">
        <p14:creationId xmlns:p14="http://schemas.microsoft.com/office/powerpoint/2010/main" val="28511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382CE-9418-889A-3A1B-A485FE1E0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D7F71-B052-E687-E84D-CECEC7A7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Component interactions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AD3DB-90C6-6E38-69D7-668931F0F46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4BEE-F4BC-DBEF-3686-0C68207872E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9F376-5955-0B4A-B346-4946C61073E6}"/>
              </a:ext>
            </a:extLst>
          </p:cNvPr>
          <p:cNvSpPr/>
          <p:nvPr/>
        </p:nvSpPr>
        <p:spPr>
          <a:xfrm>
            <a:off x="7996238" y="3154644"/>
            <a:ext cx="3931470" cy="2705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SomeComponent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FF615D2-AF70-CBAA-CCF4-4081730719C8}"/>
              </a:ext>
            </a:extLst>
          </p:cNvPr>
          <p:cNvSpPr/>
          <p:nvPr/>
        </p:nvSpPr>
        <p:spPr>
          <a:xfrm>
            <a:off x="8831179" y="2711481"/>
            <a:ext cx="505326" cy="721895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3CFFB-0883-8DC7-6E9A-891A86E86576}"/>
              </a:ext>
            </a:extLst>
          </p:cNvPr>
          <p:cNvSpPr txBox="1"/>
          <p:nvPr/>
        </p:nvSpPr>
        <p:spPr>
          <a:xfrm>
            <a:off x="8687881" y="2397421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properties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4531F-7420-15A6-2DB2-CA2C60FB349E}"/>
              </a:ext>
            </a:extLst>
          </p:cNvPr>
          <p:cNvSpPr/>
          <p:nvPr/>
        </p:nvSpPr>
        <p:spPr>
          <a:xfrm>
            <a:off x="3378359" y="2825086"/>
            <a:ext cx="3556175" cy="332806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78A48-F8A8-01F0-0356-569DAD81AFEF}"/>
              </a:ext>
            </a:extLst>
          </p:cNvPr>
          <p:cNvSpPr txBox="1"/>
          <p:nvPr/>
        </p:nvSpPr>
        <p:spPr>
          <a:xfrm>
            <a:off x="3773923" y="3795738"/>
            <a:ext cx="19749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72C0F-2128-DD33-CA1A-1AE93EC972EC}"/>
              </a:ext>
            </a:extLst>
          </p:cNvPr>
          <p:cNvSpPr txBox="1"/>
          <p:nvPr/>
        </p:nvSpPr>
        <p:spPr>
          <a:xfrm>
            <a:off x="3773923" y="4330341"/>
            <a:ext cx="19749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EA87CD77-8983-A9E5-CE05-FFDA3CC3BFFE}"/>
              </a:ext>
            </a:extLst>
          </p:cNvPr>
          <p:cNvSpPr/>
          <p:nvPr/>
        </p:nvSpPr>
        <p:spPr>
          <a:xfrm>
            <a:off x="7558900" y="3429000"/>
            <a:ext cx="998621" cy="50540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Left 24">
            <a:extLst>
              <a:ext uri="{FF2B5EF4-FFF2-40B4-BE49-F238E27FC236}">
                <a16:creationId xmlns:a16="http://schemas.microsoft.com/office/drawing/2014/main" id="{B524EC0B-5C35-FBAB-002A-D3ABD985ED04}"/>
              </a:ext>
            </a:extLst>
          </p:cNvPr>
          <p:cNvSpPr/>
          <p:nvPr/>
        </p:nvSpPr>
        <p:spPr>
          <a:xfrm>
            <a:off x="7558900" y="4932985"/>
            <a:ext cx="998621" cy="501426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229E87-1E48-A8E5-E4F4-5A14FDD66D47}"/>
              </a:ext>
            </a:extLst>
          </p:cNvPr>
          <p:cNvSpPr txBox="1"/>
          <p:nvPr/>
        </p:nvSpPr>
        <p:spPr>
          <a:xfrm>
            <a:off x="3573898" y="3529008"/>
            <a:ext cx="123431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&lt;template&gt;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552DF9E-D5F0-06AF-25F1-26BFC7AEF6EE}"/>
              </a:ext>
            </a:extLst>
          </p:cNvPr>
          <p:cNvSpPr txBox="1"/>
          <p:nvPr/>
        </p:nvSpPr>
        <p:spPr>
          <a:xfrm>
            <a:off x="3573898" y="4652762"/>
            <a:ext cx="13577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&lt;/template&gt;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BE018F-9204-DA00-95E0-A1E2EAEBAA4B}"/>
              </a:ext>
            </a:extLst>
          </p:cNvPr>
          <p:cNvSpPr txBox="1"/>
          <p:nvPr/>
        </p:nvSpPr>
        <p:spPr>
          <a:xfrm>
            <a:off x="3573898" y="5122279"/>
            <a:ext cx="3222036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&lt;script setup&gt;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import 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b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    from './</a:t>
            </a:r>
            <a:r>
              <a:rPr lang="en-US" sz="1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SomeComponent.vue</a:t>
            </a:r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</a:p>
          <a:p>
            <a:r>
              <a:rPr lang="en-US" sz="1400" dirty="0">
                <a:solidFill>
                  <a:schemeClr val="bg1"/>
                </a:solidFill>
                <a:latin typeface="Lucida Console" panose="020B0609040504020204" pitchFamily="49" charset="0"/>
              </a:rPr>
              <a:t>&lt;/script&gt;</a:t>
            </a:r>
          </a:p>
        </p:txBody>
      </p:sp>
    </p:spTree>
    <p:extLst>
      <p:ext uri="{BB962C8B-B14F-4D97-AF65-F5344CB8AC3E}">
        <p14:creationId xmlns:p14="http://schemas.microsoft.com/office/powerpoint/2010/main" val="3916502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382CE-9418-889A-3A1B-A485FE1E0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D7F71-B052-E687-E84D-CECEC7A7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Components - Properties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08F1-B00C-8D15-3D71-176CDF2A0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52059"/>
            <a:ext cx="10273152" cy="1078377"/>
          </a:xfrm>
        </p:spPr>
        <p:txBody>
          <a:bodyPr/>
          <a:lstStyle/>
          <a:p>
            <a:r>
              <a:rPr lang="en-US" dirty="0"/>
              <a:t>When a component uses a child component it can pass values for properties to the child</a:t>
            </a:r>
          </a:p>
          <a:p>
            <a:r>
              <a:rPr lang="en-US" dirty="0"/>
              <a:t>The properties are available as local read-only variables in the context of the child component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AD3DB-90C6-6E38-69D7-668931F0F46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4BEE-F4BC-DBEF-3686-0C68207872E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23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9F376-5955-0B4A-B346-4946C61073E6}"/>
              </a:ext>
            </a:extLst>
          </p:cNvPr>
          <p:cNvSpPr/>
          <p:nvPr/>
        </p:nvSpPr>
        <p:spPr>
          <a:xfrm>
            <a:off x="7996238" y="3154644"/>
            <a:ext cx="3931470" cy="2705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SomeComponent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FF615D2-AF70-CBAA-CCF4-4081730719C8}"/>
              </a:ext>
            </a:extLst>
          </p:cNvPr>
          <p:cNvSpPr/>
          <p:nvPr/>
        </p:nvSpPr>
        <p:spPr>
          <a:xfrm>
            <a:off x="8831179" y="2711481"/>
            <a:ext cx="505326" cy="721895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3CFFB-0883-8DC7-6E9A-891A86E86576}"/>
              </a:ext>
            </a:extLst>
          </p:cNvPr>
          <p:cNvSpPr txBox="1"/>
          <p:nvPr/>
        </p:nvSpPr>
        <p:spPr>
          <a:xfrm>
            <a:off x="8687881" y="2397421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properties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22D47-6BFF-3082-52D1-CE903A83E4BE}"/>
              </a:ext>
            </a:extLst>
          </p:cNvPr>
          <p:cNvSpPr txBox="1"/>
          <p:nvPr/>
        </p:nvSpPr>
        <p:spPr>
          <a:xfrm>
            <a:off x="8058927" y="4295875"/>
            <a:ext cx="30857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&lt;p&gt;{{</a:t>
            </a:r>
            <a:r>
              <a:rPr lang="en-US" sz="16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}}&lt;/p&gt;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CF166-55BC-69CD-FC0B-90B7D984705C}"/>
              </a:ext>
            </a:extLst>
          </p:cNvPr>
          <p:cNvSpPr txBox="1"/>
          <p:nvPr/>
        </p:nvSpPr>
        <p:spPr>
          <a:xfrm>
            <a:off x="8058927" y="4736099"/>
            <a:ext cx="38263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&lt;input :value="</a:t>
            </a:r>
            <a:r>
              <a:rPr lang="en-US" sz="16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”&gt;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&lt;/input&gt;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4531F-7420-15A6-2DB2-CA2C60FB349E}"/>
              </a:ext>
            </a:extLst>
          </p:cNvPr>
          <p:cNvSpPr/>
          <p:nvPr/>
        </p:nvSpPr>
        <p:spPr>
          <a:xfrm>
            <a:off x="3378359" y="2825086"/>
            <a:ext cx="3556175" cy="2705209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78A48-F8A8-01F0-0356-569DAD81AFEF}"/>
              </a:ext>
            </a:extLst>
          </p:cNvPr>
          <p:cNvSpPr txBox="1"/>
          <p:nvPr/>
        </p:nvSpPr>
        <p:spPr>
          <a:xfrm>
            <a:off x="3621523" y="3795738"/>
            <a:ext cx="3085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600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="value"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72C0F-2128-DD33-CA1A-1AE93EC972EC}"/>
              </a:ext>
            </a:extLst>
          </p:cNvPr>
          <p:cNvSpPr txBox="1"/>
          <p:nvPr/>
        </p:nvSpPr>
        <p:spPr>
          <a:xfrm>
            <a:off x="3621523" y="4406541"/>
            <a:ext cx="19749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FF7C702-B3D3-9D2B-C051-9739C781D54A}"/>
              </a:ext>
            </a:extLst>
          </p:cNvPr>
          <p:cNvSpPr/>
          <p:nvPr/>
        </p:nvSpPr>
        <p:spPr>
          <a:xfrm>
            <a:off x="6390668" y="2465417"/>
            <a:ext cx="2524731" cy="1533443"/>
          </a:xfrm>
          <a:custGeom>
            <a:avLst/>
            <a:gdLst>
              <a:gd name="connsiteX0" fmla="*/ 0 w 3019926"/>
              <a:gd name="connsiteY0" fmla="*/ 1533443 h 1533443"/>
              <a:gd name="connsiteX1" fmla="*/ 541421 w 3019926"/>
              <a:gd name="connsiteY1" fmla="*/ 907801 h 1533443"/>
              <a:gd name="connsiteX2" fmla="*/ 1708484 w 3019926"/>
              <a:gd name="connsiteY2" fmla="*/ 1124369 h 1533443"/>
              <a:gd name="connsiteX3" fmla="*/ 2394284 w 3019926"/>
              <a:gd name="connsiteY3" fmla="*/ 53559 h 1533443"/>
              <a:gd name="connsiteX4" fmla="*/ 3019926 w 3019926"/>
              <a:gd name="connsiteY4" fmla="*/ 258096 h 1533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9926" h="1533443">
                <a:moveTo>
                  <a:pt x="0" y="1533443"/>
                </a:moveTo>
                <a:cubicBezTo>
                  <a:pt x="128337" y="1254711"/>
                  <a:pt x="256674" y="975980"/>
                  <a:pt x="541421" y="907801"/>
                </a:cubicBezTo>
                <a:cubicBezTo>
                  <a:pt x="826168" y="839622"/>
                  <a:pt x="1399674" y="1266743"/>
                  <a:pt x="1708484" y="1124369"/>
                </a:cubicBezTo>
                <a:cubicBezTo>
                  <a:pt x="2017295" y="981995"/>
                  <a:pt x="2175710" y="197938"/>
                  <a:pt x="2394284" y="53559"/>
                </a:cubicBezTo>
                <a:cubicBezTo>
                  <a:pt x="2612858" y="-90820"/>
                  <a:pt x="2816392" y="83638"/>
                  <a:pt x="3019926" y="25809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3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382CE-9418-889A-3A1B-A485FE1E0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D7F71-B052-E687-E84D-CECEC7A7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Components – slots</a:t>
            </a:r>
            <a:br>
              <a:rPr lang="en-US" dirty="0"/>
            </a:br>
            <a:r>
              <a:rPr lang="en-US" dirty="0"/>
              <a:t>for passing content fragments to child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08F1-B00C-8D15-3D71-176CDF2A0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52059"/>
            <a:ext cx="10273152" cy="1078377"/>
          </a:xfrm>
        </p:spPr>
        <p:txBody>
          <a:bodyPr/>
          <a:lstStyle/>
          <a:p>
            <a:r>
              <a:rPr lang="en-US" dirty="0"/>
              <a:t>When a component uses a child component it can pass fragments of (HTML) content to the child into predefined </a:t>
            </a:r>
            <a:r>
              <a:rPr lang="en-US" i="1" dirty="0"/>
              <a:t>slots</a:t>
            </a:r>
          </a:p>
          <a:p>
            <a:r>
              <a:rPr lang="en-US" dirty="0"/>
              <a:t>These fragments are processed in the corresponding slot elements in the child’s template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AD3DB-90C6-6E38-69D7-668931F0F46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4BEE-F4BC-DBEF-3686-0C68207872E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24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9F376-5955-0B4A-B346-4946C61073E6}"/>
              </a:ext>
            </a:extLst>
          </p:cNvPr>
          <p:cNvSpPr/>
          <p:nvPr/>
        </p:nvSpPr>
        <p:spPr>
          <a:xfrm>
            <a:off x="7996238" y="3154644"/>
            <a:ext cx="3931470" cy="270520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SomeComponent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FF615D2-AF70-CBAA-CCF4-4081730719C8}"/>
              </a:ext>
            </a:extLst>
          </p:cNvPr>
          <p:cNvSpPr/>
          <p:nvPr/>
        </p:nvSpPr>
        <p:spPr>
          <a:xfrm>
            <a:off x="8831179" y="2711481"/>
            <a:ext cx="505326" cy="721895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3CFFB-0883-8DC7-6E9A-891A86E86576}"/>
              </a:ext>
            </a:extLst>
          </p:cNvPr>
          <p:cNvSpPr txBox="1"/>
          <p:nvPr/>
        </p:nvSpPr>
        <p:spPr>
          <a:xfrm>
            <a:off x="8687881" y="2397421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properties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22D47-6BFF-3082-52D1-CE903A83E4BE}"/>
              </a:ext>
            </a:extLst>
          </p:cNvPr>
          <p:cNvSpPr txBox="1"/>
          <p:nvPr/>
        </p:nvSpPr>
        <p:spPr>
          <a:xfrm>
            <a:off x="8058927" y="3971021"/>
            <a:ext cx="30857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&lt;p&gt;{{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}}&lt;/p&gt;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CF166-55BC-69CD-FC0B-90B7D984705C}"/>
              </a:ext>
            </a:extLst>
          </p:cNvPr>
          <p:cNvSpPr txBox="1"/>
          <p:nvPr/>
        </p:nvSpPr>
        <p:spPr>
          <a:xfrm>
            <a:off x="8058927" y="4736099"/>
            <a:ext cx="38263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&lt;input :value="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”&gt;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&lt;/input&gt;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4531F-7420-15A6-2DB2-CA2C60FB349E}"/>
              </a:ext>
            </a:extLst>
          </p:cNvPr>
          <p:cNvSpPr/>
          <p:nvPr/>
        </p:nvSpPr>
        <p:spPr>
          <a:xfrm>
            <a:off x="1756611" y="2825086"/>
            <a:ext cx="5177923" cy="3443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78A48-F8A8-01F0-0356-569DAD81AFEF}"/>
              </a:ext>
            </a:extLst>
          </p:cNvPr>
          <p:cNvSpPr txBox="1"/>
          <p:nvPr/>
        </p:nvSpPr>
        <p:spPr>
          <a:xfrm>
            <a:off x="1913039" y="3405858"/>
            <a:ext cx="308578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6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="value"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72C0F-2128-DD33-CA1A-1AE93EC972EC}"/>
              </a:ext>
            </a:extLst>
          </p:cNvPr>
          <p:cNvSpPr txBox="1"/>
          <p:nvPr/>
        </p:nvSpPr>
        <p:spPr>
          <a:xfrm>
            <a:off x="1913039" y="5842823"/>
            <a:ext cx="19749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8B8E5-69B5-BCFE-F7EC-3757762CC8F9}"/>
              </a:ext>
            </a:extLst>
          </p:cNvPr>
          <p:cNvSpPr txBox="1"/>
          <p:nvPr/>
        </p:nvSpPr>
        <p:spPr>
          <a:xfrm>
            <a:off x="8070959" y="4361451"/>
            <a:ext cx="18514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&lt;slot&gt; &lt;slot /&gt;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E3F7F-B912-159D-7518-0369A9ABFA1E}"/>
              </a:ext>
            </a:extLst>
          </p:cNvPr>
          <p:cNvSpPr txBox="1"/>
          <p:nvPr/>
        </p:nvSpPr>
        <p:spPr>
          <a:xfrm>
            <a:off x="8058927" y="5317638"/>
            <a:ext cx="35795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&lt;slot name="footer"&gt; &lt;slot /&gt;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70234E-4C3E-D4BD-1225-B0BA288EDCA0}"/>
              </a:ext>
            </a:extLst>
          </p:cNvPr>
          <p:cNvSpPr/>
          <p:nvPr/>
        </p:nvSpPr>
        <p:spPr>
          <a:xfrm>
            <a:off x="7333785" y="3403692"/>
            <a:ext cx="998621" cy="50540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2B373-954F-FEC3-DDE9-0DAAA646EA1F}"/>
              </a:ext>
            </a:extLst>
          </p:cNvPr>
          <p:cNvSpPr txBox="1"/>
          <p:nvPr/>
        </p:nvSpPr>
        <p:spPr>
          <a:xfrm>
            <a:off x="7453569" y="3292870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46A7C-102E-310D-D4ED-F8BB4E34EFF2}"/>
              </a:ext>
            </a:extLst>
          </p:cNvPr>
          <p:cNvSpPr txBox="1"/>
          <p:nvPr/>
        </p:nvSpPr>
        <p:spPr>
          <a:xfrm>
            <a:off x="2129608" y="5099247"/>
            <a:ext cx="333264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&lt;template </a:t>
            </a:r>
            <a:r>
              <a:rPr lang="en-US" sz="16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v-slot:footer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&lt;h3&gt;Special Message &lt;/h3&gt;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&lt;/template&gt;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A059963-2EA8-A719-C173-C08E0F3FB669}"/>
              </a:ext>
            </a:extLst>
          </p:cNvPr>
          <p:cNvSpPr/>
          <p:nvPr/>
        </p:nvSpPr>
        <p:spPr>
          <a:xfrm>
            <a:off x="5558589" y="3423452"/>
            <a:ext cx="4993106" cy="2129504"/>
          </a:xfrm>
          <a:custGeom>
            <a:avLst/>
            <a:gdLst>
              <a:gd name="connsiteX0" fmla="*/ 0 w 4993106"/>
              <a:gd name="connsiteY0" fmla="*/ 2038885 h 2129504"/>
              <a:gd name="connsiteX1" fmla="*/ 1600200 w 4993106"/>
              <a:gd name="connsiteY1" fmla="*/ 1942632 h 2129504"/>
              <a:gd name="connsiteX2" fmla="*/ 1515979 w 4993106"/>
              <a:gd name="connsiteY2" fmla="*/ 366495 h 2129504"/>
              <a:gd name="connsiteX3" fmla="*/ 2442411 w 4993106"/>
              <a:gd name="connsiteY3" fmla="*/ 318369 h 2129504"/>
              <a:gd name="connsiteX4" fmla="*/ 3152274 w 4993106"/>
              <a:gd name="connsiteY4" fmla="*/ 89769 h 2129504"/>
              <a:gd name="connsiteX5" fmla="*/ 4993106 w 4993106"/>
              <a:gd name="connsiteY5" fmla="*/ 2002790 h 2129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3106" h="2129504">
                <a:moveTo>
                  <a:pt x="0" y="2038885"/>
                </a:moveTo>
                <a:cubicBezTo>
                  <a:pt x="673768" y="2130124"/>
                  <a:pt x="1347537" y="2221364"/>
                  <a:pt x="1600200" y="1942632"/>
                </a:cubicBezTo>
                <a:cubicBezTo>
                  <a:pt x="1852863" y="1663900"/>
                  <a:pt x="1375611" y="637205"/>
                  <a:pt x="1515979" y="366495"/>
                </a:cubicBezTo>
                <a:cubicBezTo>
                  <a:pt x="1656347" y="95785"/>
                  <a:pt x="2169695" y="364490"/>
                  <a:pt x="2442411" y="318369"/>
                </a:cubicBezTo>
                <a:cubicBezTo>
                  <a:pt x="2715127" y="272248"/>
                  <a:pt x="2727158" y="-190968"/>
                  <a:pt x="3152274" y="89769"/>
                </a:cubicBezTo>
                <a:cubicBezTo>
                  <a:pt x="3577390" y="370506"/>
                  <a:pt x="4285248" y="1186648"/>
                  <a:pt x="4993106" y="200279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156BAF-3217-6D35-E969-F9F98812051F}"/>
              </a:ext>
            </a:extLst>
          </p:cNvPr>
          <p:cNvSpPr txBox="1"/>
          <p:nvPr/>
        </p:nvSpPr>
        <p:spPr>
          <a:xfrm>
            <a:off x="2124254" y="4131898"/>
            <a:ext cx="469038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&lt;div id="box"&gt;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&lt;h1 class="teaser"&gt;Announcement&lt;/h1&gt;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&lt;/div&gt;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21EDFBAF-E72F-FCE8-31D1-620591625E5E}"/>
              </a:ext>
            </a:extLst>
          </p:cNvPr>
          <p:cNvSpPr/>
          <p:nvPr/>
        </p:nvSpPr>
        <p:spPr>
          <a:xfrm>
            <a:off x="3901440" y="3543276"/>
            <a:ext cx="4945380" cy="891564"/>
          </a:xfrm>
          <a:custGeom>
            <a:avLst/>
            <a:gdLst>
              <a:gd name="connsiteX0" fmla="*/ 0 w 4945380"/>
              <a:gd name="connsiteY0" fmla="*/ 731544 h 891564"/>
              <a:gd name="connsiteX1" fmla="*/ 2171700 w 4945380"/>
              <a:gd name="connsiteY1" fmla="*/ 701064 h 891564"/>
              <a:gd name="connsiteX2" fmla="*/ 2971800 w 4945380"/>
              <a:gd name="connsiteY2" fmla="*/ 152424 h 891564"/>
              <a:gd name="connsiteX3" fmla="*/ 4320540 w 4945380"/>
              <a:gd name="connsiteY3" fmla="*/ 53364 h 891564"/>
              <a:gd name="connsiteX4" fmla="*/ 4945380 w 4945380"/>
              <a:gd name="connsiteY4" fmla="*/ 891564 h 89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5380" h="891564">
                <a:moveTo>
                  <a:pt x="0" y="731544"/>
                </a:moveTo>
                <a:cubicBezTo>
                  <a:pt x="838200" y="764564"/>
                  <a:pt x="1676400" y="797584"/>
                  <a:pt x="2171700" y="701064"/>
                </a:cubicBezTo>
                <a:cubicBezTo>
                  <a:pt x="2667000" y="604544"/>
                  <a:pt x="2613660" y="260374"/>
                  <a:pt x="2971800" y="152424"/>
                </a:cubicBezTo>
                <a:cubicBezTo>
                  <a:pt x="3329940" y="44474"/>
                  <a:pt x="3991610" y="-69826"/>
                  <a:pt x="4320540" y="53364"/>
                </a:cubicBezTo>
                <a:cubicBezTo>
                  <a:pt x="4649470" y="176554"/>
                  <a:pt x="4797425" y="534059"/>
                  <a:pt x="4945380" y="89156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05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/>
      <p:bldP spid="15" grpId="0" animBg="1"/>
      <p:bldP spid="22" grpId="0"/>
      <p:bldP spid="2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382CE-9418-889A-3A1B-A485FE1E0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D7F71-B052-E687-E84D-CECEC7A7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Components – emitting Events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08F1-B00C-8D15-3D71-176CDF2A0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52059"/>
            <a:ext cx="10273152" cy="1078377"/>
          </a:xfrm>
        </p:spPr>
        <p:txBody>
          <a:bodyPr/>
          <a:lstStyle/>
          <a:p>
            <a:r>
              <a:rPr lang="en-US" dirty="0"/>
              <a:t>A [child] component can emit events – to inform a parent about something of interest</a:t>
            </a:r>
            <a:endParaRPr lang="en-US" i="1" dirty="0"/>
          </a:p>
          <a:p>
            <a:r>
              <a:rPr lang="en-US" dirty="0"/>
              <a:t>Events can be captured and handled by the parent in JavaScript handlers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AD3DB-90C6-6E38-69D7-668931F0F46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4BEE-F4BC-DBEF-3686-0C68207872E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25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9F376-5955-0B4A-B346-4946C61073E6}"/>
              </a:ext>
            </a:extLst>
          </p:cNvPr>
          <p:cNvSpPr/>
          <p:nvPr/>
        </p:nvSpPr>
        <p:spPr>
          <a:xfrm>
            <a:off x="6925427" y="3042456"/>
            <a:ext cx="4946247" cy="3104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SomeComponent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FF615D2-AF70-CBAA-CCF4-4081730719C8}"/>
              </a:ext>
            </a:extLst>
          </p:cNvPr>
          <p:cNvSpPr/>
          <p:nvPr/>
        </p:nvSpPr>
        <p:spPr>
          <a:xfrm>
            <a:off x="7760369" y="2599293"/>
            <a:ext cx="505326" cy="721895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3CFFB-0883-8DC7-6E9A-891A86E86576}"/>
              </a:ext>
            </a:extLst>
          </p:cNvPr>
          <p:cNvSpPr txBox="1"/>
          <p:nvPr/>
        </p:nvSpPr>
        <p:spPr>
          <a:xfrm>
            <a:off x="7617071" y="2285233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properties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22D47-6BFF-3082-52D1-CE903A83E4BE}"/>
              </a:ext>
            </a:extLst>
          </p:cNvPr>
          <p:cNvSpPr txBox="1"/>
          <p:nvPr/>
        </p:nvSpPr>
        <p:spPr>
          <a:xfrm>
            <a:off x="6988117" y="3738516"/>
            <a:ext cx="30857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&lt;p&gt;{{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}}&lt;/p&gt;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CF166-55BC-69CD-FC0B-90B7D984705C}"/>
              </a:ext>
            </a:extLst>
          </p:cNvPr>
          <p:cNvSpPr txBox="1"/>
          <p:nvPr/>
        </p:nvSpPr>
        <p:spPr>
          <a:xfrm>
            <a:off x="7000149" y="5237517"/>
            <a:ext cx="38263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&lt;input :value="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”&gt;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&lt;/input&gt;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4531F-7420-15A6-2DB2-CA2C60FB349E}"/>
              </a:ext>
            </a:extLst>
          </p:cNvPr>
          <p:cNvSpPr/>
          <p:nvPr/>
        </p:nvSpPr>
        <p:spPr>
          <a:xfrm>
            <a:off x="511652" y="2734840"/>
            <a:ext cx="5177923" cy="3443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78A48-F8A8-01F0-0356-569DAD81AFEF}"/>
              </a:ext>
            </a:extLst>
          </p:cNvPr>
          <p:cNvSpPr txBox="1"/>
          <p:nvPr/>
        </p:nvSpPr>
        <p:spPr>
          <a:xfrm>
            <a:off x="668079" y="3315612"/>
            <a:ext cx="4995121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</a:t>
            </a:r>
            <a:r>
              <a:rPr lang="en-US" sz="16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="value“</a:t>
            </a:r>
            <a:b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b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b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72C0F-2128-DD33-CA1A-1AE93EC972EC}"/>
              </a:ext>
            </a:extLst>
          </p:cNvPr>
          <p:cNvSpPr txBox="1"/>
          <p:nvPr/>
        </p:nvSpPr>
        <p:spPr>
          <a:xfrm>
            <a:off x="668080" y="5752577"/>
            <a:ext cx="197490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8B8E5-69B5-BCFE-F7EC-3757762CC8F9}"/>
              </a:ext>
            </a:extLst>
          </p:cNvPr>
          <p:cNvSpPr txBox="1"/>
          <p:nvPr/>
        </p:nvSpPr>
        <p:spPr>
          <a:xfrm>
            <a:off x="7012181" y="4441773"/>
            <a:ext cx="419666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&lt;button 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@click="$emit('clicked')"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Please – click me!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&lt;/button&gt;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E3F7F-B912-159D-7518-0369A9ABFA1E}"/>
              </a:ext>
            </a:extLst>
          </p:cNvPr>
          <p:cNvSpPr txBox="1"/>
          <p:nvPr/>
        </p:nvSpPr>
        <p:spPr>
          <a:xfrm>
            <a:off x="7000149" y="5819056"/>
            <a:ext cx="35795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&lt;slot name="footer"&gt; &lt;slot /&gt;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70234E-4C3E-D4BD-1225-B0BA288EDCA0}"/>
              </a:ext>
            </a:extLst>
          </p:cNvPr>
          <p:cNvSpPr/>
          <p:nvPr/>
        </p:nvSpPr>
        <p:spPr>
          <a:xfrm>
            <a:off x="6262975" y="3291504"/>
            <a:ext cx="998621" cy="50540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2B373-954F-FEC3-DDE9-0DAAA646EA1F}"/>
              </a:ext>
            </a:extLst>
          </p:cNvPr>
          <p:cNvSpPr txBox="1"/>
          <p:nvPr/>
        </p:nvSpPr>
        <p:spPr>
          <a:xfrm>
            <a:off x="6382759" y="3180682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46A7C-102E-310D-D4ED-F8BB4E34EFF2}"/>
              </a:ext>
            </a:extLst>
          </p:cNvPr>
          <p:cNvSpPr txBox="1"/>
          <p:nvPr/>
        </p:nvSpPr>
        <p:spPr>
          <a:xfrm>
            <a:off x="884649" y="5009001"/>
            <a:ext cx="333264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&lt;template 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v-slot:footer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&lt;h3&gt;Special Message &lt;/h3&gt;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&lt;/template&gt;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D5CC0BE0-3F5E-015F-EF20-554EAE123F8B}"/>
              </a:ext>
            </a:extLst>
          </p:cNvPr>
          <p:cNvSpPr/>
          <p:nvPr/>
        </p:nvSpPr>
        <p:spPr>
          <a:xfrm>
            <a:off x="6262975" y="4061434"/>
            <a:ext cx="998621" cy="501426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940BE7-FF3E-3EEA-B178-7439FA16EA28}"/>
              </a:ext>
            </a:extLst>
          </p:cNvPr>
          <p:cNvSpPr txBox="1"/>
          <p:nvPr/>
        </p:nvSpPr>
        <p:spPr>
          <a:xfrm>
            <a:off x="6348141" y="3839147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events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4E93CA7-47F9-8150-BBA5-6B2B13AE23A3}"/>
              </a:ext>
            </a:extLst>
          </p:cNvPr>
          <p:cNvSpPr/>
          <p:nvPr/>
        </p:nvSpPr>
        <p:spPr>
          <a:xfrm>
            <a:off x="2981325" y="3817657"/>
            <a:ext cx="8290575" cy="668618"/>
          </a:xfrm>
          <a:custGeom>
            <a:avLst/>
            <a:gdLst>
              <a:gd name="connsiteX0" fmla="*/ 7772400 w 8290575"/>
              <a:gd name="connsiteY0" fmla="*/ 668618 h 668618"/>
              <a:gd name="connsiteX1" fmla="*/ 8162925 w 8290575"/>
              <a:gd name="connsiteY1" fmla="*/ 401918 h 668618"/>
              <a:gd name="connsiteX2" fmla="*/ 5819775 w 8290575"/>
              <a:gd name="connsiteY2" fmla="*/ 430493 h 668618"/>
              <a:gd name="connsiteX3" fmla="*/ 2981325 w 8290575"/>
              <a:gd name="connsiteY3" fmla="*/ 563843 h 668618"/>
              <a:gd name="connsiteX4" fmla="*/ 2505075 w 8290575"/>
              <a:gd name="connsiteY4" fmla="*/ 49493 h 668618"/>
              <a:gd name="connsiteX5" fmla="*/ 0 w 8290575"/>
              <a:gd name="connsiteY5" fmla="*/ 49493 h 6686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90575" h="668618">
                <a:moveTo>
                  <a:pt x="7772400" y="668618"/>
                </a:moveTo>
                <a:cubicBezTo>
                  <a:pt x="8130381" y="555111"/>
                  <a:pt x="8488362" y="441605"/>
                  <a:pt x="8162925" y="401918"/>
                </a:cubicBezTo>
                <a:cubicBezTo>
                  <a:pt x="7837488" y="362231"/>
                  <a:pt x="6683375" y="403505"/>
                  <a:pt x="5819775" y="430493"/>
                </a:cubicBezTo>
                <a:cubicBezTo>
                  <a:pt x="4956175" y="457480"/>
                  <a:pt x="3533775" y="627343"/>
                  <a:pt x="2981325" y="563843"/>
                </a:cubicBezTo>
                <a:cubicBezTo>
                  <a:pt x="2428875" y="500343"/>
                  <a:pt x="3001962" y="135218"/>
                  <a:pt x="2505075" y="49493"/>
                </a:cubicBezTo>
                <a:cubicBezTo>
                  <a:pt x="2008187" y="-36232"/>
                  <a:pt x="1004093" y="6630"/>
                  <a:pt x="0" y="494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D08C66-7851-564D-2679-963537A35A1E}"/>
              </a:ext>
            </a:extLst>
          </p:cNvPr>
          <p:cNvSpPr txBox="1"/>
          <p:nvPr/>
        </p:nvSpPr>
        <p:spPr>
          <a:xfrm>
            <a:off x="936628" y="3792980"/>
            <a:ext cx="499512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@clicked="(event) =&gt; { </a:t>
            </a:r>
            <a:b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      console.log('CHILD CLICKED’)}"                     </a:t>
            </a:r>
          </a:p>
        </p:txBody>
      </p:sp>
    </p:spTree>
    <p:extLst>
      <p:ext uri="{BB962C8B-B14F-4D97-AF65-F5344CB8AC3E}">
        <p14:creationId xmlns:p14="http://schemas.microsoft.com/office/powerpoint/2010/main" val="2061097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085B13-465C-C646-BB04-B9FC33ED5B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E7CF56-0820-5311-9D0E-10116F276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EA5C05-FABE-E964-D7D9-A5B35C6969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24F0D3-40BC-DC3C-FCC7-0589186C42A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26</a:t>
            </a:fld>
            <a:endParaRPr lang="nl-NL" dirty="0"/>
          </a:p>
        </p:txBody>
      </p:sp>
      <p:pic>
        <p:nvPicPr>
          <p:cNvPr id="10" name="Snagit_SNGOUT2050">
            <a:extLst>
              <a:ext uri="{FF2B5EF4-FFF2-40B4-BE49-F238E27FC236}">
                <a16:creationId xmlns:a16="http://schemas.microsoft.com/office/drawing/2014/main" id="{BF8653D7-E020-C43C-CD7A-84CD948C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3809778"/>
            <a:ext cx="5485714" cy="2390476"/>
          </a:xfrm>
          <a:prstGeom prst="rect">
            <a:avLst/>
          </a:prstGeom>
        </p:spPr>
      </p:pic>
      <p:pic>
        <p:nvPicPr>
          <p:cNvPr id="12" name="Snagit_SNGOUT2056">
            <a:extLst>
              <a:ext uri="{FF2B5EF4-FFF2-40B4-BE49-F238E27FC236}">
                <a16:creationId xmlns:a16="http://schemas.microsoft.com/office/drawing/2014/main" id="{883F4F49-5B4D-9A61-7875-6016CDD9AF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58" y="657746"/>
            <a:ext cx="5438095" cy="2780952"/>
          </a:xfrm>
          <a:prstGeom prst="rect">
            <a:avLst/>
          </a:prstGeom>
        </p:spPr>
      </p:pic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67B3BDA-3F8B-7A76-B52A-B822B62E474D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FE562C8-B035-1F52-F604-38F5A73324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4615" y="1868434"/>
            <a:ext cx="6331527" cy="239047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2F1DC84-9747-A7A8-CEF9-1EC54038CB41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2141621" y="2261937"/>
            <a:ext cx="4742994" cy="8017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62FFA8E-7004-536F-FE8A-14BE9C753F99}"/>
              </a:ext>
            </a:extLst>
          </p:cNvPr>
          <p:cNvCxnSpPr>
            <a:cxnSpLocks/>
          </p:cNvCxnSpPr>
          <p:nvPr/>
        </p:nvCxnSpPr>
        <p:spPr>
          <a:xfrm>
            <a:off x="2887579" y="2514600"/>
            <a:ext cx="4096585" cy="1399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09D43A2C-04F1-7674-BA10-3C91E8949A22}"/>
              </a:ext>
            </a:extLst>
          </p:cNvPr>
          <p:cNvSpPr/>
          <p:nvPr/>
        </p:nvSpPr>
        <p:spPr>
          <a:xfrm>
            <a:off x="6884615" y="3016908"/>
            <a:ext cx="1790153" cy="43270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581AD68-D7C0-AC1E-9806-F34A18B8E7B0}"/>
              </a:ext>
            </a:extLst>
          </p:cNvPr>
          <p:cNvSpPr/>
          <p:nvPr/>
        </p:nvSpPr>
        <p:spPr>
          <a:xfrm>
            <a:off x="6934390" y="3698399"/>
            <a:ext cx="5257610" cy="432702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66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382CE-9418-889A-3A1B-A485FE1E0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D7F71-B052-E687-E84D-CECEC7A7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08F1-B00C-8D15-3D71-176CDF2A0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52059"/>
            <a:ext cx="10273152" cy="1078377"/>
          </a:xfrm>
        </p:spPr>
        <p:txBody>
          <a:bodyPr/>
          <a:lstStyle/>
          <a:p>
            <a:r>
              <a:rPr lang="en-US" dirty="0"/>
              <a:t>Locally defined JavaScript functions can be invoked from expressions and as event handlers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AD3DB-90C6-6E38-69D7-668931F0F46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4BEE-F4BC-DBEF-3686-0C68207872E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27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C9F376-5955-0B4A-B346-4946C61073E6}"/>
              </a:ext>
            </a:extLst>
          </p:cNvPr>
          <p:cNvSpPr/>
          <p:nvPr/>
        </p:nvSpPr>
        <p:spPr>
          <a:xfrm>
            <a:off x="6925427" y="3042456"/>
            <a:ext cx="4946247" cy="31041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SomeComponent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8FF615D2-AF70-CBAA-CCF4-4081730719C8}"/>
              </a:ext>
            </a:extLst>
          </p:cNvPr>
          <p:cNvSpPr/>
          <p:nvPr/>
        </p:nvSpPr>
        <p:spPr>
          <a:xfrm>
            <a:off x="7760369" y="2599293"/>
            <a:ext cx="505326" cy="721895"/>
          </a:xfrm>
          <a:prstGeom prst="down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73CFFB-0883-8DC7-6E9A-891A86E86576}"/>
              </a:ext>
            </a:extLst>
          </p:cNvPr>
          <p:cNvSpPr txBox="1"/>
          <p:nvPr/>
        </p:nvSpPr>
        <p:spPr>
          <a:xfrm>
            <a:off x="7617071" y="2285233"/>
            <a:ext cx="7437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properties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022D47-6BFF-3082-52D1-CE903A83E4BE}"/>
              </a:ext>
            </a:extLst>
          </p:cNvPr>
          <p:cNvSpPr txBox="1"/>
          <p:nvPr/>
        </p:nvSpPr>
        <p:spPr>
          <a:xfrm>
            <a:off x="6988117" y="3738516"/>
            <a:ext cx="308578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&lt;p&gt;{{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}}&lt;/p&gt;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BCF166-55BC-69CD-FC0B-90B7D984705C}"/>
              </a:ext>
            </a:extLst>
          </p:cNvPr>
          <p:cNvSpPr txBox="1"/>
          <p:nvPr/>
        </p:nvSpPr>
        <p:spPr>
          <a:xfrm>
            <a:off x="7000149" y="5237517"/>
            <a:ext cx="382636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&lt;input :value="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”&gt;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&lt;/input&gt;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4531F-7420-15A6-2DB2-CA2C60FB349E}"/>
              </a:ext>
            </a:extLst>
          </p:cNvPr>
          <p:cNvSpPr/>
          <p:nvPr/>
        </p:nvSpPr>
        <p:spPr>
          <a:xfrm>
            <a:off x="511652" y="2734840"/>
            <a:ext cx="5177923" cy="344336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78A48-F8A8-01F0-0356-569DAD81AFEF}"/>
              </a:ext>
            </a:extLst>
          </p:cNvPr>
          <p:cNvSpPr txBox="1"/>
          <p:nvPr/>
        </p:nvSpPr>
        <p:spPr>
          <a:xfrm>
            <a:off x="629979" y="3210837"/>
            <a:ext cx="499512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&lt;template&gt;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&lt;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="value"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@clicked=“clickHandler()" 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                       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/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&lt;/template&gt;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748B8E5-69B5-BCFE-F7EC-3757762CC8F9}"/>
              </a:ext>
            </a:extLst>
          </p:cNvPr>
          <p:cNvSpPr txBox="1"/>
          <p:nvPr/>
        </p:nvSpPr>
        <p:spPr>
          <a:xfrm>
            <a:off x="7012181" y="4441773"/>
            <a:ext cx="419666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&lt;button 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@click="$emit('clicked')"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Please – click me!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&lt;/button&gt;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4E3F7F-B912-159D-7518-0369A9ABFA1E}"/>
              </a:ext>
            </a:extLst>
          </p:cNvPr>
          <p:cNvSpPr txBox="1"/>
          <p:nvPr/>
        </p:nvSpPr>
        <p:spPr>
          <a:xfrm>
            <a:off x="7000149" y="5819056"/>
            <a:ext cx="357950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&lt;slot name="footer"&gt; &lt;slot /&gt;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7070234E-4C3E-D4BD-1225-B0BA288EDCA0}"/>
              </a:ext>
            </a:extLst>
          </p:cNvPr>
          <p:cNvSpPr/>
          <p:nvPr/>
        </p:nvSpPr>
        <p:spPr>
          <a:xfrm>
            <a:off x="6262975" y="3291504"/>
            <a:ext cx="998621" cy="50540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D2B373-954F-FEC3-DDE9-0DAAA646EA1F}"/>
              </a:ext>
            </a:extLst>
          </p:cNvPr>
          <p:cNvSpPr txBox="1"/>
          <p:nvPr/>
        </p:nvSpPr>
        <p:spPr>
          <a:xfrm>
            <a:off x="6382759" y="3180682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slots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46A7C-102E-310D-D4ED-F8BB4E34EFF2}"/>
              </a:ext>
            </a:extLst>
          </p:cNvPr>
          <p:cNvSpPr txBox="1"/>
          <p:nvPr/>
        </p:nvSpPr>
        <p:spPr>
          <a:xfrm>
            <a:off x="636999" y="4923276"/>
            <a:ext cx="3949799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&lt;script setup&gt;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function </a:t>
            </a:r>
            <a:r>
              <a:rPr lang="en-US" sz="1600" b="1" dirty="0" err="1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clickHandler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() {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  console.log('CHILD CLICKED')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}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&lt;/script&gt;</a:t>
            </a:r>
          </a:p>
        </p:txBody>
      </p:sp>
      <p:sp>
        <p:nvSpPr>
          <p:cNvPr id="21" name="Arrow: Left 20">
            <a:extLst>
              <a:ext uri="{FF2B5EF4-FFF2-40B4-BE49-F238E27FC236}">
                <a16:creationId xmlns:a16="http://schemas.microsoft.com/office/drawing/2014/main" id="{D5CC0BE0-3F5E-015F-EF20-554EAE123F8B}"/>
              </a:ext>
            </a:extLst>
          </p:cNvPr>
          <p:cNvSpPr/>
          <p:nvPr/>
        </p:nvSpPr>
        <p:spPr>
          <a:xfrm>
            <a:off x="6262975" y="4061434"/>
            <a:ext cx="998621" cy="501426"/>
          </a:xfrm>
          <a:prstGeom prst="lef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940BE7-FF3E-3EEA-B178-7439FA16EA28}"/>
              </a:ext>
            </a:extLst>
          </p:cNvPr>
          <p:cNvSpPr txBox="1"/>
          <p:nvPr/>
        </p:nvSpPr>
        <p:spPr>
          <a:xfrm>
            <a:off x="6348141" y="3839147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events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B557DC9-1527-A51E-726E-4CB3FD49F267}"/>
              </a:ext>
            </a:extLst>
          </p:cNvPr>
          <p:cNvSpPr/>
          <p:nvPr/>
        </p:nvSpPr>
        <p:spPr>
          <a:xfrm>
            <a:off x="2809875" y="4114800"/>
            <a:ext cx="1796299" cy="1057275"/>
          </a:xfrm>
          <a:custGeom>
            <a:avLst/>
            <a:gdLst>
              <a:gd name="connsiteX0" fmla="*/ 1323975 w 1796299"/>
              <a:gd name="connsiteY0" fmla="*/ 0 h 1057275"/>
              <a:gd name="connsiteX1" fmla="*/ 1781175 w 1796299"/>
              <a:gd name="connsiteY1" fmla="*/ 533400 h 1057275"/>
              <a:gd name="connsiteX2" fmla="*/ 828675 w 1796299"/>
              <a:gd name="connsiteY2" fmla="*/ 571500 h 1057275"/>
              <a:gd name="connsiteX3" fmla="*/ 0 w 1796299"/>
              <a:gd name="connsiteY3" fmla="*/ 1057275 h 1057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96299" h="1057275">
                <a:moveTo>
                  <a:pt x="1323975" y="0"/>
                </a:moveTo>
                <a:cubicBezTo>
                  <a:pt x="1593850" y="219075"/>
                  <a:pt x="1863725" y="438150"/>
                  <a:pt x="1781175" y="533400"/>
                </a:cubicBezTo>
                <a:cubicBezTo>
                  <a:pt x="1698625" y="628650"/>
                  <a:pt x="1125537" y="484188"/>
                  <a:pt x="828675" y="571500"/>
                </a:cubicBezTo>
                <a:cubicBezTo>
                  <a:pt x="531812" y="658813"/>
                  <a:pt x="265906" y="858044"/>
                  <a:pt x="0" y="105727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5D817C9-B5AB-98F3-A1C5-26A03C602DEA}"/>
              </a:ext>
            </a:extLst>
          </p:cNvPr>
          <p:cNvSpPr/>
          <p:nvPr/>
        </p:nvSpPr>
        <p:spPr>
          <a:xfrm>
            <a:off x="6019800" y="2285233"/>
            <a:ext cx="6000750" cy="4117106"/>
          </a:xfrm>
          <a:prstGeom prst="rect">
            <a:avLst/>
          </a:prstGeom>
          <a:solidFill>
            <a:srgbClr val="F2F2F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297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7382CE-9418-889A-3A1B-A485FE1E06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AD7F71-B052-E687-E84D-CECEC7A75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CF08F1-B00C-8D15-3D71-176CDF2A07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109159"/>
            <a:ext cx="10273152" cy="1078377"/>
          </a:xfrm>
        </p:spPr>
        <p:txBody>
          <a:bodyPr/>
          <a:lstStyle/>
          <a:p>
            <a:r>
              <a:rPr lang="en-US" dirty="0"/>
              <a:t>Components can contain a &lt;style&gt; fragment – in addition to &lt;template&gt; and &lt;script&gt;</a:t>
            </a:r>
          </a:p>
          <a:p>
            <a:r>
              <a:rPr lang="en-US" dirty="0"/>
              <a:t>Local CSS style definitions – intended only for the component itself – are defined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8AD3DB-90C6-6E38-69D7-668931F0F46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64BEE-F4BC-DBEF-3686-0C68207872E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28</a:t>
            </a:fld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8B4531F-7420-15A6-2DB2-CA2C60FB349E}"/>
              </a:ext>
            </a:extLst>
          </p:cNvPr>
          <p:cNvSpPr/>
          <p:nvPr/>
        </p:nvSpPr>
        <p:spPr>
          <a:xfrm>
            <a:off x="511652" y="2057401"/>
            <a:ext cx="8251348" cy="4130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MainComponent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9C78A48-F8A8-01F0-0356-569DAD81AFEF}"/>
              </a:ext>
            </a:extLst>
          </p:cNvPr>
          <p:cNvSpPr txBox="1"/>
          <p:nvPr/>
        </p:nvSpPr>
        <p:spPr>
          <a:xfrm>
            <a:off x="629979" y="2325012"/>
            <a:ext cx="596132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&lt;template&gt;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&lt;h1 class="yellow-page"&gt;Yellow Pages&lt;/h1&gt;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&lt;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b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  </a:t>
            </a:r>
            <a:r>
              <a:rPr lang="en-US" sz="16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nameOfProperty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="value"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                       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&lt;</a:t>
            </a:r>
            <a:r>
              <a:rPr lang="en-US" sz="16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b="1" dirty="0">
                <a:solidFill>
                  <a:schemeClr val="bg1"/>
                </a:solidFill>
                <a:latin typeface="Lucida Console" panose="020B0609040504020204" pitchFamily="49" charset="0"/>
              </a:rPr>
              <a:t> /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&lt;/template&gt;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CA46A7C-102E-310D-D4ED-F8BB4E34EFF2}"/>
              </a:ext>
            </a:extLst>
          </p:cNvPr>
          <p:cNvSpPr txBox="1"/>
          <p:nvPr/>
        </p:nvSpPr>
        <p:spPr>
          <a:xfrm>
            <a:off x="636999" y="3904101"/>
            <a:ext cx="604813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&lt;script setup&gt;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 import 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 from './</a:t>
            </a:r>
            <a:r>
              <a:rPr lang="en-US" sz="16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SomeComponent.vue</a:t>
            </a:r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</a:p>
          <a:p>
            <a:r>
              <a:rPr lang="en-US" sz="1600" dirty="0">
                <a:solidFill>
                  <a:schemeClr val="bg1"/>
                </a:solidFill>
                <a:latin typeface="Lucida Console" panose="020B0609040504020204" pitchFamily="49" charset="0"/>
              </a:rPr>
              <a:t>&lt;/script&gt;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F7F162-6788-5766-1375-6A2B60AD99D0}"/>
              </a:ext>
            </a:extLst>
          </p:cNvPr>
          <p:cNvSpPr txBox="1"/>
          <p:nvPr/>
        </p:nvSpPr>
        <p:spPr>
          <a:xfrm>
            <a:off x="608424" y="4857554"/>
            <a:ext cx="6665286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&lt;style&gt;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h1 {font-family: 'Courier New', Courier, monospace;}</a:t>
            </a:r>
          </a:p>
          <a:p>
            <a:endParaRPr lang="en-US" sz="1600" b="1" dirty="0">
              <a:solidFill>
                <a:schemeClr val="accent3">
                  <a:lumMod val="40000"/>
                  <a:lumOff val="60000"/>
                </a:schemeClr>
              </a:solidFill>
              <a:latin typeface="Lucida Console" panose="020B0609040504020204" pitchFamily="49" charset="0"/>
            </a:endParaRP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  .yellow-page {background-color: yellow;}</a:t>
            </a:r>
          </a:p>
          <a:p>
            <a:r>
              <a:rPr lang="en-US" sz="1600" b="1" dirty="0">
                <a:solidFill>
                  <a:schemeClr val="accent3">
                    <a:lumMod val="40000"/>
                    <a:lumOff val="60000"/>
                  </a:schemeClr>
                </a:solidFill>
                <a:latin typeface="Lucida Console" panose="020B0609040504020204" pitchFamily="49" charset="0"/>
              </a:rPr>
              <a:t>&lt;/style&gt;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971EAF3-FDBA-C42E-3405-CF95AF52C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612" y="2305962"/>
            <a:ext cx="3971429" cy="590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64104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762552-2B33-EEB8-A7A6-42CA65139A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AC6A2-83C6-45F6-381D-D31ECBA7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Handson - you go play!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83952-0067-7055-444E-EFAFDCB7B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612000"/>
          </a:xfrm>
        </p:spPr>
        <p:txBody>
          <a:bodyPr/>
          <a:lstStyle/>
          <a:p>
            <a:r>
              <a:rPr lang="en-US" dirty="0"/>
              <a:t>github.com/lucasjellema/code-face-vue3-intro-reactiive-webapps-aug2023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358B2F0-E788-CD2B-838E-C58711155E2F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F682-6023-55E6-4AA1-705F825AC96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29</a:t>
            </a:fld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E33B07-A696-5AB3-24DD-CD6DF0F11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57" y="2071867"/>
            <a:ext cx="4174417" cy="41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punt in Ninove breidt uit met uitleensysteem laptops, vormingen en ...">
            <a:extLst>
              <a:ext uri="{FF2B5EF4-FFF2-40B4-BE49-F238E27FC236}">
                <a16:creationId xmlns:a16="http://schemas.microsoft.com/office/drawing/2014/main" id="{F0C4DBDC-5FBE-6A0B-6C76-7F99C32F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56" y="3257266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23DCB14-2F69-CCFD-1D12-07FBB7D1C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40" y="3429000"/>
            <a:ext cx="1066963" cy="91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093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E022532-C325-40EC-9441-91C84393E3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EFC4AEC-D1F3-4218-BE96-44BD138DB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/>
          <a:lstStyle/>
          <a:p>
            <a:r>
              <a:rPr lang="nl-NL" dirty="0" err="1"/>
              <a:t>Overview</a:t>
            </a:r>
            <a:endParaRPr lang="nl-NL" dirty="0"/>
          </a:p>
        </p:txBody>
      </p:sp>
      <p:sp>
        <p:nvSpPr>
          <p:cNvPr id="19" name="Tijdelijke aanduiding voor tekst 18">
            <a:extLst>
              <a:ext uri="{FF2B5EF4-FFF2-40B4-BE49-F238E27FC236}">
                <a16:creationId xmlns:a16="http://schemas.microsoft.com/office/drawing/2014/main" id="{9494DEBF-08A5-4C70-BD20-9AC1718038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4"/>
            <a:r>
              <a:rPr lang="nl-NL" dirty="0"/>
              <a:t>Rapid </a:t>
            </a:r>
            <a:r>
              <a:rPr lang="nl-NL" dirty="0" err="1"/>
              <a:t>introduction</a:t>
            </a:r>
            <a:r>
              <a:rPr lang="nl-NL" dirty="0"/>
              <a:t> of vue 3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hear</a:t>
            </a:r>
            <a:r>
              <a:rPr lang="nl-NL" dirty="0"/>
              <a:t> </a:t>
            </a:r>
            <a:r>
              <a:rPr lang="nl-NL" dirty="0" err="1"/>
              <a:t>about</a:t>
            </a:r>
            <a:r>
              <a:rPr lang="nl-NL" dirty="0"/>
              <a:t> web </a:t>
            </a:r>
            <a:r>
              <a:rPr lang="nl-NL" dirty="0" err="1"/>
              <a:t>application</a:t>
            </a:r>
            <a:r>
              <a:rPr lang="nl-NL" dirty="0"/>
              <a:t> development </a:t>
            </a:r>
            <a:r>
              <a:rPr lang="nl-NL" dirty="0" err="1"/>
              <a:t>with</a:t>
            </a:r>
            <a:r>
              <a:rPr lang="nl-NL" dirty="0"/>
              <a:t> Vue 3,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in action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out </a:t>
            </a:r>
            <a:r>
              <a:rPr lang="nl-NL" dirty="0" err="1"/>
              <a:t>yourself</a:t>
            </a:r>
            <a:endParaRPr lang="nl-NL" dirty="0"/>
          </a:p>
          <a:p>
            <a:pPr lvl="2"/>
            <a:endParaRPr lang="nl-NL" dirty="0"/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i="1" dirty="0" err="1"/>
              <a:t>how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works</a:t>
            </a:r>
            <a:r>
              <a:rPr lang="nl-NL" dirty="0"/>
              <a:t> –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for </a:t>
            </a:r>
            <a:r>
              <a:rPr lang="nl-NL" dirty="0" err="1"/>
              <a:t>you</a:t>
            </a:r>
            <a:r>
              <a:rPr lang="nl-NL" dirty="0"/>
              <a:t>. In a few </a:t>
            </a:r>
            <a:r>
              <a:rPr lang="nl-NL" dirty="0" err="1"/>
              <a:t>hours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now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a </a:t>
            </a:r>
            <a:r>
              <a:rPr lang="nl-NL" dirty="0" err="1"/>
              <a:t>rich</a:t>
            </a:r>
            <a:r>
              <a:rPr lang="nl-NL" dirty="0"/>
              <a:t>, </a:t>
            </a:r>
            <a:r>
              <a:rPr lang="nl-NL" dirty="0" err="1"/>
              <a:t>reactive</a:t>
            </a:r>
            <a:r>
              <a:rPr lang="nl-NL" dirty="0"/>
              <a:t>,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looking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modern web </a:t>
            </a:r>
            <a:r>
              <a:rPr lang="nl-NL" dirty="0" err="1"/>
              <a:t>application</a:t>
            </a:r>
            <a:r>
              <a:rPr lang="nl-NL" dirty="0"/>
              <a:t>.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learn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publish</a:t>
            </a:r>
            <a:r>
              <a:rPr lang="nl-NL" dirty="0"/>
              <a:t> (on GitHub Pages). 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at </a:t>
            </a:r>
            <a:r>
              <a:rPr lang="nl-NL" dirty="0" err="1"/>
              <a:t>least</a:t>
            </a:r>
            <a:r>
              <a:rPr lang="nl-NL" dirty="0"/>
              <a:t> a </a:t>
            </a:r>
            <a:r>
              <a:rPr lang="nl-NL" dirty="0" err="1"/>
              <a:t>little</a:t>
            </a:r>
            <a:r>
              <a:rPr lang="nl-NL" dirty="0"/>
              <a:t> bit </a:t>
            </a:r>
            <a:r>
              <a:rPr lang="nl-NL" dirty="0" err="1"/>
              <a:t>about</a:t>
            </a:r>
            <a:r>
              <a:rPr lang="nl-NL" dirty="0"/>
              <a:t> HTML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JavaScript</a:t>
            </a:r>
            <a:r>
              <a:rPr lang="nl-NL" dirty="0"/>
              <a:t> in order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successful</a:t>
            </a:r>
            <a:r>
              <a:rPr lang="nl-NL" dirty="0"/>
              <a:t>. It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hurt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have </a:t>
            </a:r>
            <a:r>
              <a:rPr lang="nl-NL" dirty="0" err="1"/>
              <a:t>seen</a:t>
            </a:r>
            <a:r>
              <a:rPr lang="nl-NL" dirty="0"/>
              <a:t> CSS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way </a:t>
            </a:r>
            <a:r>
              <a:rPr lang="nl-NL" dirty="0" err="1"/>
              <a:t>around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browser </a:t>
            </a:r>
            <a:r>
              <a:rPr lang="nl-NL" dirty="0" err="1"/>
              <a:t>DevTools</a:t>
            </a:r>
            <a:r>
              <a:rPr lang="nl-NL" dirty="0"/>
              <a:t>. A background in ASP.NET </a:t>
            </a:r>
            <a:r>
              <a:rPr lang="nl-NL" dirty="0" err="1"/>
              <a:t>WebPages</a:t>
            </a:r>
            <a:r>
              <a:rPr lang="nl-NL" dirty="0"/>
              <a:t> (</a:t>
            </a:r>
            <a:r>
              <a:rPr lang="nl-NL" dirty="0" err="1"/>
              <a:t>Razor</a:t>
            </a:r>
            <a:r>
              <a:rPr lang="nl-NL" dirty="0"/>
              <a:t>), </a:t>
            </a:r>
            <a:r>
              <a:rPr lang="nl-NL" dirty="0" err="1"/>
              <a:t>Flask</a:t>
            </a:r>
            <a:r>
              <a:rPr lang="nl-NL" dirty="0"/>
              <a:t>, </a:t>
            </a:r>
            <a:r>
              <a:rPr lang="nl-NL" dirty="0" err="1"/>
              <a:t>JavaServer</a:t>
            </a:r>
            <a:r>
              <a:rPr lang="nl-NL" dirty="0"/>
              <a:t> Pages/</a:t>
            </a:r>
            <a:r>
              <a:rPr lang="nl-NL" dirty="0" err="1"/>
              <a:t>JavaServer</a:t>
            </a:r>
            <a:r>
              <a:rPr lang="nl-NL" dirty="0"/>
              <a:t> </a:t>
            </a:r>
            <a:r>
              <a:rPr lang="nl-NL" dirty="0" err="1"/>
              <a:t>Faces</a:t>
            </a:r>
            <a:r>
              <a:rPr lang="nl-NL" dirty="0"/>
              <a:t>, Low Code </a:t>
            </a:r>
            <a:r>
              <a:rPr lang="nl-NL" dirty="0" err="1"/>
              <a:t>programming</a:t>
            </a:r>
            <a:r>
              <a:rPr lang="nl-NL" dirty="0"/>
              <a:t> is a </a:t>
            </a:r>
            <a:r>
              <a:rPr lang="nl-NL" dirty="0" err="1"/>
              <a:t>good</a:t>
            </a:r>
            <a:r>
              <a:rPr lang="nl-NL" dirty="0"/>
              <a:t> </a:t>
            </a:r>
            <a:r>
              <a:rPr lang="nl-NL" dirty="0" err="1"/>
              <a:t>startingpoint</a:t>
            </a:r>
            <a:endParaRPr lang="nl-NL" dirty="0"/>
          </a:p>
          <a:p>
            <a:pPr lvl="2"/>
            <a:endParaRPr lang="nl-NL" dirty="0"/>
          </a:p>
          <a:p>
            <a:pPr lvl="2"/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Vue 2 – </a:t>
            </a:r>
            <a:r>
              <a:rPr lang="nl-NL" dirty="0" err="1"/>
              <a:t>you</a:t>
            </a:r>
            <a:r>
              <a:rPr lang="nl-NL" dirty="0"/>
              <a:t> are </a:t>
            </a:r>
            <a:r>
              <a:rPr lang="nl-NL" dirty="0" err="1"/>
              <a:t>overqualified</a:t>
            </a:r>
            <a:r>
              <a:rPr lang="nl-NL" dirty="0"/>
              <a:t> for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session</a:t>
            </a:r>
            <a:r>
              <a:rPr lang="nl-NL" dirty="0"/>
              <a:t>.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Angular</a:t>
            </a:r>
            <a:r>
              <a:rPr lang="nl-NL" dirty="0"/>
              <a:t>, </a:t>
            </a:r>
            <a:r>
              <a:rPr lang="nl-NL" dirty="0" err="1"/>
              <a:t>React</a:t>
            </a:r>
            <a:r>
              <a:rPr lang="nl-NL" dirty="0"/>
              <a:t> or </a:t>
            </a:r>
            <a:r>
              <a:rPr lang="nl-NL" dirty="0" err="1"/>
              <a:t>Svelte</a:t>
            </a:r>
            <a:r>
              <a:rPr lang="nl-NL" dirty="0"/>
              <a:t>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your</a:t>
            </a:r>
            <a:r>
              <a:rPr lang="nl-NL" dirty="0"/>
              <a:t> belt,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probably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similarities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differences</a:t>
            </a:r>
            <a:r>
              <a:rPr lang="nl-NL" dirty="0"/>
              <a:t>. These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i="1" dirty="0" err="1"/>
              <a:t>not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discussed</a:t>
            </a:r>
            <a:r>
              <a:rPr lang="nl-NL" dirty="0"/>
              <a:t>.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E56C28EB-05AD-A929-5686-9CC38BD749F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DDB91F8-F508-6915-2F88-526187B30631}"/>
              </a:ext>
            </a:extLst>
          </p:cNvPr>
          <p:cNvPicPr>
            <a:picLocks noGrp="1" noChangeAspect="1" noChangeArrowheads="1"/>
          </p:cNvPicPr>
          <p:nvPr>
            <p:ph type="pic" idx="3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9" b="22709"/>
          <a:stretch>
            <a:fillRect/>
          </a:stretch>
        </p:blipFill>
        <p:spPr bwMode="auto">
          <a:xfrm>
            <a:off x="9937750" y="230188"/>
            <a:ext cx="1295400" cy="61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723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226271-A011-380D-B3BA-A999882A48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015267B-4799-E2DD-1DF1-DFC240177C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Dinner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E6D22-B7F2-E22D-54A1-B158598FF2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60DC99-7B7D-54BF-EB0F-67ED7B9D6AFD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9C0FE-47D2-BB10-DA5D-F293E946566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2615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97FB4-99E3-D8E3-B623-0E3A986CF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8A5EB-1856-3AD5-4E43-6DA43508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BC05F-3B5E-5635-C112-37147D23D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4"/>
            <a:ext cx="10273152" cy="537421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background,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First steps with Vue – intro, demo &amp; hands-on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Components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Properties, Slots, Events,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Dinner</a:t>
            </a:r>
          </a:p>
          <a:p>
            <a:r>
              <a:rPr lang="en-US" b="1" dirty="0"/>
              <a:t>Closer to real world applications -  – intro, demo &amp; hands-on</a:t>
            </a:r>
          </a:p>
          <a:p>
            <a:pPr lvl="1"/>
            <a:r>
              <a:rPr lang="en-US" b="1" dirty="0"/>
              <a:t>Reactive</a:t>
            </a:r>
          </a:p>
          <a:p>
            <a:pPr lvl="1"/>
            <a:r>
              <a:rPr lang="en-US" b="1" dirty="0"/>
              <a:t>Software Engineering &amp; Build</a:t>
            </a:r>
          </a:p>
          <a:p>
            <a:pPr lvl="1"/>
            <a:r>
              <a:rPr lang="en-US" b="1" dirty="0"/>
              <a:t>State</a:t>
            </a:r>
          </a:p>
          <a:p>
            <a:pPr lvl="1"/>
            <a:r>
              <a:rPr lang="en-US" b="1" dirty="0"/>
              <a:t>Component Libraries</a:t>
            </a:r>
          </a:p>
          <a:p>
            <a:pPr lvl="1"/>
            <a:r>
              <a:rPr lang="en-US" b="1" dirty="0"/>
              <a:t>Publish Vue Web application on GitHub Pages</a:t>
            </a:r>
          </a:p>
          <a:p>
            <a:r>
              <a:rPr lang="en-US" b="1" dirty="0"/>
              <a:t>Next steps …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459CA6-B1A5-44C8-E499-AB667DFA93E3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6BFD-902E-442A-968A-A110DDB3186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057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9A757-0F5D-E7CD-6CF8-BE0CF63D4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2611877" cy="4728632"/>
          </a:xfrm>
        </p:spPr>
        <p:txBody>
          <a:bodyPr/>
          <a:lstStyle/>
          <a:p>
            <a:r>
              <a:rPr lang="en-US" dirty="0"/>
              <a:t>Declarative two-way binding from UI Components to data element</a:t>
            </a:r>
          </a:p>
          <a:p>
            <a:r>
              <a:rPr lang="en-US" dirty="0"/>
              <a:t>All UI components that depend on a data element are refreshed whenever the value changes</a:t>
            </a:r>
          </a:p>
          <a:p>
            <a:pPr lvl="1"/>
            <a:r>
              <a:rPr lang="en-US" dirty="0"/>
              <a:t>without explicit action by the developer or additional supporting code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32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4772027" y="1408056"/>
            <a:ext cx="3848099" cy="2247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5170253" y="4566916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7183600" y="4165017"/>
            <a:ext cx="1095375" cy="803798"/>
          </a:xfrm>
          <a:prstGeom prst="wedgeRectCallout">
            <a:avLst>
              <a:gd name="adj1" fmla="val -129528"/>
              <a:gd name="adj2" fmla="val 655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028568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>
            <a:cxnSpLocks/>
          </p:cNvCxnSpPr>
          <p:nvPr/>
        </p:nvCxnSpPr>
        <p:spPr>
          <a:xfrm>
            <a:off x="5841765" y="3443143"/>
            <a:ext cx="0" cy="1115426"/>
          </a:xfrm>
          <a:prstGeom prst="straightConnector1">
            <a:avLst/>
          </a:prstGeom>
          <a:ln w="28575"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24" name="Graphic 23" descr="Cursor outline">
            <a:extLst>
              <a:ext uri="{FF2B5EF4-FFF2-40B4-BE49-F238E27FC236}">
                <a16:creationId xmlns:a16="http://schemas.microsoft.com/office/drawing/2014/main" id="{564D5DBF-D6B7-2483-671B-65A9F30B4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86272" y="3086456"/>
            <a:ext cx="914400" cy="914400"/>
          </a:xfrm>
          <a:prstGeom prst="rect">
            <a:avLst/>
          </a:prstGeom>
        </p:spPr>
      </p:pic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E8241944-B885-23BC-8EF4-0BE62A48B819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</p:spTree>
    <p:extLst>
      <p:ext uri="{BB962C8B-B14F-4D97-AF65-F5344CB8AC3E}">
        <p14:creationId xmlns:p14="http://schemas.microsoft.com/office/powerpoint/2010/main" val="357450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9A757-0F5D-E7CD-6CF8-BE0CF63D4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2611877" cy="4728632"/>
          </a:xfrm>
        </p:spPr>
        <p:txBody>
          <a:bodyPr/>
          <a:lstStyle/>
          <a:p>
            <a:r>
              <a:rPr lang="en-US" dirty="0"/>
              <a:t>Declarative two-way binding from UI Components to data element</a:t>
            </a:r>
          </a:p>
          <a:p>
            <a:r>
              <a:rPr lang="en-US" dirty="0"/>
              <a:t>All UI components that depend on a data element are refreshed whenever the value changes</a:t>
            </a:r>
          </a:p>
          <a:p>
            <a:pPr lvl="1"/>
            <a:r>
              <a:rPr lang="en-US" dirty="0"/>
              <a:t>without explicit action by the developer or additional supporting code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A4896-1B88-5348-3B3B-406E9FBE2FD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33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4772027" y="1408056"/>
            <a:ext cx="6362698" cy="2247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6696075" y="4667250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1D16-637E-7095-FC5E-C5173ECB3F20}"/>
              </a:ext>
            </a:extLst>
          </p:cNvPr>
          <p:cNvSpPr txBox="1"/>
          <p:nvPr/>
        </p:nvSpPr>
        <p:spPr>
          <a:xfrm rot="20667851">
            <a:off x="6953250" y="5076825"/>
            <a:ext cx="4552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42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8763000" y="4221055"/>
            <a:ext cx="1095375" cy="803798"/>
          </a:xfrm>
          <a:prstGeom prst="wedgeRectCallout">
            <a:avLst>
              <a:gd name="adj1" fmla="val -129528"/>
              <a:gd name="adj2" fmla="val 655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C379-838F-3901-C5B1-115D52FF24A3}"/>
              </a:ext>
            </a:extLst>
          </p:cNvPr>
          <p:cNvSpPr txBox="1"/>
          <p:nvPr/>
        </p:nvSpPr>
        <p:spPr>
          <a:xfrm>
            <a:off x="5028568" y="1581190"/>
            <a:ext cx="30200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The value:  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90731-C76C-BC03-5688-6141D400B5DB}"/>
              </a:ext>
            </a:extLst>
          </p:cNvPr>
          <p:cNvSpPr txBox="1"/>
          <p:nvPr/>
        </p:nvSpPr>
        <p:spPr>
          <a:xfrm>
            <a:off x="5028568" y="2277575"/>
            <a:ext cx="112851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Repeat: 42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028568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7E6C8-88C0-CD45-DD4F-1E3FC0D86530}"/>
              </a:ext>
            </a:extLst>
          </p:cNvPr>
          <p:cNvSpPr txBox="1"/>
          <p:nvPr/>
        </p:nvSpPr>
        <p:spPr>
          <a:xfrm>
            <a:off x="6477974" y="3135306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42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/>
          <p:nvPr/>
        </p:nvCxnSpPr>
        <p:spPr>
          <a:xfrm>
            <a:off x="6591787" y="3381527"/>
            <a:ext cx="399563" cy="140002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09E982-FF2E-C3A4-BFAD-F5666C84B767}"/>
              </a:ext>
            </a:extLst>
          </p:cNvPr>
          <p:cNvSpPr/>
          <p:nvPr/>
        </p:nvSpPr>
        <p:spPr>
          <a:xfrm>
            <a:off x="6191250" y="2389730"/>
            <a:ext cx="1222844" cy="2344195"/>
          </a:xfrm>
          <a:custGeom>
            <a:avLst/>
            <a:gdLst>
              <a:gd name="connsiteX0" fmla="*/ 1066800 w 1222844"/>
              <a:gd name="connsiteY0" fmla="*/ 2344195 h 2344195"/>
              <a:gd name="connsiteX1" fmla="*/ 1133475 w 1222844"/>
              <a:gd name="connsiteY1" fmla="*/ 382045 h 2344195"/>
              <a:gd name="connsiteX2" fmla="*/ 0 w 1222844"/>
              <a:gd name="connsiteY2" fmla="*/ 1045 h 234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844" h="2344195">
                <a:moveTo>
                  <a:pt x="1066800" y="2344195"/>
                </a:moveTo>
                <a:cubicBezTo>
                  <a:pt x="1189037" y="1558382"/>
                  <a:pt x="1311275" y="772570"/>
                  <a:pt x="1133475" y="382045"/>
                </a:cubicBezTo>
                <a:cubicBezTo>
                  <a:pt x="955675" y="-8480"/>
                  <a:pt x="477837" y="-3718"/>
                  <a:pt x="0" y="104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635AEB-FC47-F127-6661-162630604C27}"/>
              </a:ext>
            </a:extLst>
          </p:cNvPr>
          <p:cNvSpPr/>
          <p:nvPr/>
        </p:nvSpPr>
        <p:spPr>
          <a:xfrm>
            <a:off x="7515225" y="1962150"/>
            <a:ext cx="1198835" cy="2743200"/>
          </a:xfrm>
          <a:custGeom>
            <a:avLst/>
            <a:gdLst>
              <a:gd name="connsiteX0" fmla="*/ 0 w 1198835"/>
              <a:gd name="connsiteY0" fmla="*/ 2743200 h 2743200"/>
              <a:gd name="connsiteX1" fmla="*/ 1181100 w 1198835"/>
              <a:gd name="connsiteY1" fmla="*/ 847725 h 2743200"/>
              <a:gd name="connsiteX2" fmla="*/ 600075 w 1198835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835" h="2743200">
                <a:moveTo>
                  <a:pt x="0" y="2743200"/>
                </a:moveTo>
                <a:cubicBezTo>
                  <a:pt x="540544" y="2024062"/>
                  <a:pt x="1081088" y="1304925"/>
                  <a:pt x="1181100" y="847725"/>
                </a:cubicBezTo>
                <a:cubicBezTo>
                  <a:pt x="1281112" y="390525"/>
                  <a:pt x="940593" y="195262"/>
                  <a:pt x="60007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83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 – Change triggers 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9A757-0F5D-E7CD-6CF8-BE0CF63D4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2611877" cy="4728632"/>
          </a:xfrm>
        </p:spPr>
        <p:txBody>
          <a:bodyPr/>
          <a:lstStyle/>
          <a:p>
            <a:r>
              <a:rPr lang="en-US" dirty="0"/>
              <a:t>Declarative two-way binding from UI Components to data element</a:t>
            </a:r>
          </a:p>
          <a:p>
            <a:r>
              <a:rPr lang="en-US" dirty="0"/>
              <a:t>All UI components that depend on a data element are refreshed whenever the value changes</a:t>
            </a:r>
          </a:p>
          <a:p>
            <a:pPr lvl="1"/>
            <a:r>
              <a:rPr lang="en-US" dirty="0"/>
              <a:t>without explicit action by the developer or additional supporting code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A4896-1B88-5348-3B3B-406E9FBE2FD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34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4772027" y="1408056"/>
            <a:ext cx="6362698" cy="2247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6696075" y="4667250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1D16-637E-7095-FC5E-C5173ECB3F20}"/>
              </a:ext>
            </a:extLst>
          </p:cNvPr>
          <p:cNvSpPr txBox="1"/>
          <p:nvPr/>
        </p:nvSpPr>
        <p:spPr>
          <a:xfrm rot="20667851">
            <a:off x="6953251" y="5076825"/>
            <a:ext cx="4552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13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8763000" y="4221055"/>
            <a:ext cx="1095375" cy="803798"/>
          </a:xfrm>
          <a:prstGeom prst="wedgeRectCallout">
            <a:avLst>
              <a:gd name="adj1" fmla="val -129528"/>
              <a:gd name="adj2" fmla="val 655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C379-838F-3901-C5B1-115D52FF24A3}"/>
              </a:ext>
            </a:extLst>
          </p:cNvPr>
          <p:cNvSpPr txBox="1"/>
          <p:nvPr/>
        </p:nvSpPr>
        <p:spPr>
          <a:xfrm>
            <a:off x="5028568" y="1581190"/>
            <a:ext cx="30200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The value:  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90731-C76C-BC03-5688-6141D400B5DB}"/>
              </a:ext>
            </a:extLst>
          </p:cNvPr>
          <p:cNvSpPr txBox="1"/>
          <p:nvPr/>
        </p:nvSpPr>
        <p:spPr>
          <a:xfrm>
            <a:off x="5028568" y="2277575"/>
            <a:ext cx="112851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Repeat: 42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028568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7E6C8-88C0-CD45-DD4F-1E3FC0D86530}"/>
              </a:ext>
            </a:extLst>
          </p:cNvPr>
          <p:cNvSpPr txBox="1"/>
          <p:nvPr/>
        </p:nvSpPr>
        <p:spPr>
          <a:xfrm>
            <a:off x="6477974" y="3135306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42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/>
          <p:nvPr/>
        </p:nvCxnSpPr>
        <p:spPr>
          <a:xfrm>
            <a:off x="6591787" y="3381527"/>
            <a:ext cx="399563" cy="140002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09E982-FF2E-C3A4-BFAD-F5666C84B767}"/>
              </a:ext>
            </a:extLst>
          </p:cNvPr>
          <p:cNvSpPr/>
          <p:nvPr/>
        </p:nvSpPr>
        <p:spPr>
          <a:xfrm>
            <a:off x="6191250" y="2389730"/>
            <a:ext cx="1222844" cy="2344195"/>
          </a:xfrm>
          <a:custGeom>
            <a:avLst/>
            <a:gdLst>
              <a:gd name="connsiteX0" fmla="*/ 1066800 w 1222844"/>
              <a:gd name="connsiteY0" fmla="*/ 2344195 h 2344195"/>
              <a:gd name="connsiteX1" fmla="*/ 1133475 w 1222844"/>
              <a:gd name="connsiteY1" fmla="*/ 382045 h 2344195"/>
              <a:gd name="connsiteX2" fmla="*/ 0 w 1222844"/>
              <a:gd name="connsiteY2" fmla="*/ 1045 h 234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844" h="2344195">
                <a:moveTo>
                  <a:pt x="1066800" y="2344195"/>
                </a:moveTo>
                <a:cubicBezTo>
                  <a:pt x="1189037" y="1558382"/>
                  <a:pt x="1311275" y="772570"/>
                  <a:pt x="1133475" y="382045"/>
                </a:cubicBezTo>
                <a:cubicBezTo>
                  <a:pt x="955675" y="-8480"/>
                  <a:pt x="477837" y="-3718"/>
                  <a:pt x="0" y="104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635AEB-FC47-F127-6661-162630604C27}"/>
              </a:ext>
            </a:extLst>
          </p:cNvPr>
          <p:cNvSpPr/>
          <p:nvPr/>
        </p:nvSpPr>
        <p:spPr>
          <a:xfrm>
            <a:off x="7515225" y="1962150"/>
            <a:ext cx="1198835" cy="2743200"/>
          </a:xfrm>
          <a:custGeom>
            <a:avLst/>
            <a:gdLst>
              <a:gd name="connsiteX0" fmla="*/ 0 w 1198835"/>
              <a:gd name="connsiteY0" fmla="*/ 2743200 h 2743200"/>
              <a:gd name="connsiteX1" fmla="*/ 1181100 w 1198835"/>
              <a:gd name="connsiteY1" fmla="*/ 847725 h 2743200"/>
              <a:gd name="connsiteX2" fmla="*/ 600075 w 1198835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835" h="2743200">
                <a:moveTo>
                  <a:pt x="0" y="2743200"/>
                </a:moveTo>
                <a:cubicBezTo>
                  <a:pt x="540544" y="2024062"/>
                  <a:pt x="1081088" y="1304925"/>
                  <a:pt x="1181100" y="847725"/>
                </a:cubicBezTo>
                <a:cubicBezTo>
                  <a:pt x="1281112" y="390525"/>
                  <a:pt x="940593" y="195262"/>
                  <a:pt x="60007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D4A993-D3CD-F8B7-92A6-DCE5FDD78C38}"/>
              </a:ext>
            </a:extLst>
          </p:cNvPr>
          <p:cNvSpPr txBox="1"/>
          <p:nvPr/>
        </p:nvSpPr>
        <p:spPr>
          <a:xfrm>
            <a:off x="6468449" y="3135780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13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BCDB2D3-E6E8-5E49-6644-6D3754412F37}"/>
              </a:ext>
            </a:extLst>
          </p:cNvPr>
          <p:cNvSpPr txBox="1"/>
          <p:nvPr/>
        </p:nvSpPr>
        <p:spPr>
          <a:xfrm rot="20667851">
            <a:off x="6953252" y="5076826"/>
            <a:ext cx="4552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C94015-20E6-7269-CF33-1D5C9158A857}"/>
              </a:ext>
            </a:extLst>
          </p:cNvPr>
          <p:cNvSpPr txBox="1"/>
          <p:nvPr/>
        </p:nvSpPr>
        <p:spPr>
          <a:xfrm>
            <a:off x="5028568" y="2277575"/>
            <a:ext cx="1128514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Repeat: 13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C65B48-518C-EB86-8264-FD88539D6EAE}"/>
              </a:ext>
            </a:extLst>
          </p:cNvPr>
          <p:cNvSpPr txBox="1"/>
          <p:nvPr/>
        </p:nvSpPr>
        <p:spPr>
          <a:xfrm>
            <a:off x="5028568" y="1592720"/>
            <a:ext cx="294471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The value:  13</a:t>
            </a:r>
          </a:p>
        </p:txBody>
      </p:sp>
    </p:spTree>
    <p:extLst>
      <p:ext uri="{BB962C8B-B14F-4D97-AF65-F5344CB8AC3E}">
        <p14:creationId xmlns:p14="http://schemas.microsoft.com/office/powerpoint/2010/main" val="226210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 animBg="1"/>
      <p:bldP spid="15" grpId="0"/>
      <p:bldP spid="11" grpId="0"/>
      <p:bldP spid="16" grpId="0"/>
      <p:bldP spid="20" grpId="0" animBg="1"/>
      <p:bldP spid="2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A4896-1B88-5348-3B3B-406E9FBE2FD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35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5460518" y="1408056"/>
            <a:ext cx="6362698" cy="2247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7384566" y="4667250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1D16-637E-7095-FC5E-C5173ECB3F20}"/>
              </a:ext>
            </a:extLst>
          </p:cNvPr>
          <p:cNvSpPr txBox="1"/>
          <p:nvPr/>
        </p:nvSpPr>
        <p:spPr>
          <a:xfrm rot="20667851">
            <a:off x="7641741" y="5076825"/>
            <a:ext cx="4552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42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9451491" y="4221055"/>
            <a:ext cx="1095375" cy="803798"/>
          </a:xfrm>
          <a:prstGeom prst="wedgeRectCallout">
            <a:avLst>
              <a:gd name="adj1" fmla="val -129528"/>
              <a:gd name="adj2" fmla="val 655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C379-838F-3901-C5B1-115D52FF24A3}"/>
              </a:ext>
            </a:extLst>
          </p:cNvPr>
          <p:cNvSpPr txBox="1"/>
          <p:nvPr/>
        </p:nvSpPr>
        <p:spPr>
          <a:xfrm>
            <a:off x="5717059" y="1581190"/>
            <a:ext cx="30200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The value:  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90731-C76C-BC03-5688-6141D400B5DB}"/>
              </a:ext>
            </a:extLst>
          </p:cNvPr>
          <p:cNvSpPr txBox="1"/>
          <p:nvPr/>
        </p:nvSpPr>
        <p:spPr>
          <a:xfrm>
            <a:off x="5717059" y="2277575"/>
            <a:ext cx="2205732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Repeat: is really is 42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717059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7E6C8-88C0-CD45-DD4F-1E3FC0D86530}"/>
              </a:ext>
            </a:extLst>
          </p:cNvPr>
          <p:cNvSpPr txBox="1"/>
          <p:nvPr/>
        </p:nvSpPr>
        <p:spPr>
          <a:xfrm>
            <a:off x="7166465" y="3135306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42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/>
          <p:nvPr/>
        </p:nvCxnSpPr>
        <p:spPr>
          <a:xfrm>
            <a:off x="7280278" y="3381527"/>
            <a:ext cx="399563" cy="140002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09E982-FF2E-C3A4-BFAD-F5666C84B767}"/>
              </a:ext>
            </a:extLst>
          </p:cNvPr>
          <p:cNvSpPr/>
          <p:nvPr/>
        </p:nvSpPr>
        <p:spPr>
          <a:xfrm>
            <a:off x="7882653" y="2414455"/>
            <a:ext cx="339710" cy="2319470"/>
          </a:xfrm>
          <a:custGeom>
            <a:avLst/>
            <a:gdLst>
              <a:gd name="connsiteX0" fmla="*/ 1066800 w 1222844"/>
              <a:gd name="connsiteY0" fmla="*/ 2344195 h 2344195"/>
              <a:gd name="connsiteX1" fmla="*/ 1133475 w 1222844"/>
              <a:gd name="connsiteY1" fmla="*/ 382045 h 2344195"/>
              <a:gd name="connsiteX2" fmla="*/ 0 w 1222844"/>
              <a:gd name="connsiteY2" fmla="*/ 1045 h 234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844" h="2344195">
                <a:moveTo>
                  <a:pt x="1066800" y="2344195"/>
                </a:moveTo>
                <a:cubicBezTo>
                  <a:pt x="1189037" y="1558382"/>
                  <a:pt x="1311275" y="772570"/>
                  <a:pt x="1133475" y="382045"/>
                </a:cubicBezTo>
                <a:cubicBezTo>
                  <a:pt x="955675" y="-8480"/>
                  <a:pt x="477837" y="-3718"/>
                  <a:pt x="0" y="104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635AEB-FC47-F127-6661-162630604C27}"/>
              </a:ext>
            </a:extLst>
          </p:cNvPr>
          <p:cNvSpPr/>
          <p:nvPr/>
        </p:nvSpPr>
        <p:spPr>
          <a:xfrm>
            <a:off x="8203716" y="1962150"/>
            <a:ext cx="1198835" cy="2743200"/>
          </a:xfrm>
          <a:custGeom>
            <a:avLst/>
            <a:gdLst>
              <a:gd name="connsiteX0" fmla="*/ 0 w 1198835"/>
              <a:gd name="connsiteY0" fmla="*/ 2743200 h 2743200"/>
              <a:gd name="connsiteX1" fmla="*/ 1181100 w 1198835"/>
              <a:gd name="connsiteY1" fmla="*/ 847725 h 2743200"/>
              <a:gd name="connsiteX2" fmla="*/ 600075 w 1198835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835" h="2743200">
                <a:moveTo>
                  <a:pt x="0" y="2743200"/>
                </a:moveTo>
                <a:cubicBezTo>
                  <a:pt x="540544" y="2024062"/>
                  <a:pt x="1081088" y="1304925"/>
                  <a:pt x="1181100" y="847725"/>
                </a:cubicBezTo>
                <a:cubicBezTo>
                  <a:pt x="1281112" y="390525"/>
                  <a:pt x="940593" y="195262"/>
                  <a:pt x="60007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4932057-7101-1284-29DD-45A25CD3A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30" y="2574445"/>
            <a:ext cx="5252245" cy="2786644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53F9E7D-706F-70E9-6D46-340EF661F960}"/>
              </a:ext>
            </a:extLst>
          </p:cNvPr>
          <p:cNvCxnSpPr/>
          <p:nvPr/>
        </p:nvCxnSpPr>
        <p:spPr>
          <a:xfrm>
            <a:off x="3786692" y="4781550"/>
            <a:ext cx="3440396" cy="5414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A8EC6A8-6570-2434-CF5A-ECF670B0513C}"/>
              </a:ext>
            </a:extLst>
          </p:cNvPr>
          <p:cNvCxnSpPr>
            <a:cxnSpLocks/>
          </p:cNvCxnSpPr>
          <p:nvPr/>
        </p:nvCxnSpPr>
        <p:spPr>
          <a:xfrm flipV="1">
            <a:off x="3916735" y="3258416"/>
            <a:ext cx="1704592" cy="137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FDD80EF-85B0-4E2D-E6A8-08E24601A180}"/>
              </a:ext>
            </a:extLst>
          </p:cNvPr>
          <p:cNvCxnSpPr>
            <a:cxnSpLocks/>
          </p:cNvCxnSpPr>
          <p:nvPr/>
        </p:nvCxnSpPr>
        <p:spPr>
          <a:xfrm flipV="1">
            <a:off x="4704232" y="1866965"/>
            <a:ext cx="906823" cy="963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5740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8334609" cy="235712"/>
          </a:xfrm>
        </p:spPr>
        <p:txBody>
          <a:bodyPr/>
          <a:lstStyle/>
          <a:p>
            <a:r>
              <a:rPr lang="en-US" dirty="0"/>
              <a:t>programmatic manipulation of </a:t>
            </a:r>
            <a:r>
              <a:rPr lang="en-US" dirty="0" err="1"/>
              <a:t>rEactive</a:t>
            </a:r>
            <a:r>
              <a:rPr lang="en-US" dirty="0"/>
              <a:t> data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A4896-1B88-5348-3B3B-406E9FBE2FD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5460518" y="1408056"/>
            <a:ext cx="6362698" cy="2247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7384566" y="4667250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1D16-637E-7095-FC5E-C5173ECB3F20}"/>
              </a:ext>
            </a:extLst>
          </p:cNvPr>
          <p:cNvSpPr txBox="1"/>
          <p:nvPr/>
        </p:nvSpPr>
        <p:spPr>
          <a:xfrm rot="20667851">
            <a:off x="7641741" y="5076825"/>
            <a:ext cx="4552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42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9451491" y="4221055"/>
            <a:ext cx="1095375" cy="803798"/>
          </a:xfrm>
          <a:prstGeom prst="wedgeRectCallout">
            <a:avLst>
              <a:gd name="adj1" fmla="val -129528"/>
              <a:gd name="adj2" fmla="val 655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C379-838F-3901-C5B1-115D52FF24A3}"/>
              </a:ext>
            </a:extLst>
          </p:cNvPr>
          <p:cNvSpPr txBox="1"/>
          <p:nvPr/>
        </p:nvSpPr>
        <p:spPr>
          <a:xfrm>
            <a:off x="5717059" y="1581190"/>
            <a:ext cx="30200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The value:  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90731-C76C-BC03-5688-6141D400B5DB}"/>
              </a:ext>
            </a:extLst>
          </p:cNvPr>
          <p:cNvSpPr txBox="1"/>
          <p:nvPr/>
        </p:nvSpPr>
        <p:spPr>
          <a:xfrm>
            <a:off x="5717059" y="2277575"/>
            <a:ext cx="2205732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Repeat: is really is 42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717059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7E6C8-88C0-CD45-DD4F-1E3FC0D86530}"/>
              </a:ext>
            </a:extLst>
          </p:cNvPr>
          <p:cNvSpPr txBox="1"/>
          <p:nvPr/>
        </p:nvSpPr>
        <p:spPr>
          <a:xfrm>
            <a:off x="7166465" y="3135306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42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/>
          <p:nvPr/>
        </p:nvCxnSpPr>
        <p:spPr>
          <a:xfrm>
            <a:off x="7280278" y="3381527"/>
            <a:ext cx="399563" cy="140002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09E982-FF2E-C3A4-BFAD-F5666C84B767}"/>
              </a:ext>
            </a:extLst>
          </p:cNvPr>
          <p:cNvSpPr/>
          <p:nvPr/>
        </p:nvSpPr>
        <p:spPr>
          <a:xfrm>
            <a:off x="7882653" y="2414455"/>
            <a:ext cx="339710" cy="2319470"/>
          </a:xfrm>
          <a:custGeom>
            <a:avLst/>
            <a:gdLst>
              <a:gd name="connsiteX0" fmla="*/ 1066800 w 1222844"/>
              <a:gd name="connsiteY0" fmla="*/ 2344195 h 2344195"/>
              <a:gd name="connsiteX1" fmla="*/ 1133475 w 1222844"/>
              <a:gd name="connsiteY1" fmla="*/ 382045 h 2344195"/>
              <a:gd name="connsiteX2" fmla="*/ 0 w 1222844"/>
              <a:gd name="connsiteY2" fmla="*/ 1045 h 234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844" h="2344195">
                <a:moveTo>
                  <a:pt x="1066800" y="2344195"/>
                </a:moveTo>
                <a:cubicBezTo>
                  <a:pt x="1189037" y="1558382"/>
                  <a:pt x="1311275" y="772570"/>
                  <a:pt x="1133475" y="382045"/>
                </a:cubicBezTo>
                <a:cubicBezTo>
                  <a:pt x="955675" y="-8480"/>
                  <a:pt x="477837" y="-3718"/>
                  <a:pt x="0" y="104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635AEB-FC47-F127-6661-162630604C27}"/>
              </a:ext>
            </a:extLst>
          </p:cNvPr>
          <p:cNvSpPr/>
          <p:nvPr/>
        </p:nvSpPr>
        <p:spPr>
          <a:xfrm>
            <a:off x="8203716" y="1962150"/>
            <a:ext cx="1198835" cy="2743200"/>
          </a:xfrm>
          <a:custGeom>
            <a:avLst/>
            <a:gdLst>
              <a:gd name="connsiteX0" fmla="*/ 0 w 1198835"/>
              <a:gd name="connsiteY0" fmla="*/ 2743200 h 2743200"/>
              <a:gd name="connsiteX1" fmla="*/ 1181100 w 1198835"/>
              <a:gd name="connsiteY1" fmla="*/ 847725 h 2743200"/>
              <a:gd name="connsiteX2" fmla="*/ 600075 w 1198835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835" h="2743200">
                <a:moveTo>
                  <a:pt x="0" y="2743200"/>
                </a:moveTo>
                <a:cubicBezTo>
                  <a:pt x="540544" y="2024062"/>
                  <a:pt x="1081088" y="1304925"/>
                  <a:pt x="1181100" y="847725"/>
                </a:cubicBezTo>
                <a:cubicBezTo>
                  <a:pt x="1281112" y="390525"/>
                  <a:pt x="940593" y="195262"/>
                  <a:pt x="60007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ADEAC8-369D-68BF-3C34-37028DCABE8F}"/>
              </a:ext>
            </a:extLst>
          </p:cNvPr>
          <p:cNvSpPr/>
          <p:nvPr/>
        </p:nvSpPr>
        <p:spPr>
          <a:xfrm>
            <a:off x="9827726" y="3073886"/>
            <a:ext cx="1018057" cy="3309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E7E9D9-D68B-4310-58F2-BE0A21E4F61E}"/>
              </a:ext>
            </a:extLst>
          </p:cNvPr>
          <p:cNvSpPr/>
          <p:nvPr/>
        </p:nvSpPr>
        <p:spPr>
          <a:xfrm>
            <a:off x="9610725" y="5389031"/>
            <a:ext cx="2260950" cy="9539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the data element to twice its current value 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DE40C35-66E1-C5D4-6696-A82877162E7E}"/>
              </a:ext>
            </a:extLst>
          </p:cNvPr>
          <p:cNvSpPr/>
          <p:nvPr/>
        </p:nvSpPr>
        <p:spPr>
          <a:xfrm>
            <a:off x="11096625" y="4628046"/>
            <a:ext cx="1095375" cy="330963"/>
          </a:xfrm>
          <a:prstGeom prst="wedgeRectCallout">
            <a:avLst>
              <a:gd name="adj1" fmla="val 1776"/>
              <a:gd name="adj2" fmla="val 20652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59278F-638D-D0FC-681A-BF5528D2ED08}"/>
              </a:ext>
            </a:extLst>
          </p:cNvPr>
          <p:cNvCxnSpPr/>
          <p:nvPr/>
        </p:nvCxnSpPr>
        <p:spPr>
          <a:xfrm>
            <a:off x="10727841" y="3429000"/>
            <a:ext cx="545800" cy="200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960E21-F5E9-4232-868B-6219C213B79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557521" y="5540188"/>
            <a:ext cx="1053204" cy="32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7529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0"/>
            <a:ext cx="8248548" cy="296161"/>
          </a:xfrm>
        </p:spPr>
        <p:txBody>
          <a:bodyPr/>
          <a:lstStyle/>
          <a:p>
            <a:r>
              <a:rPr lang="en-US" dirty="0"/>
              <a:t>programmatic manipulation of </a:t>
            </a:r>
            <a:r>
              <a:rPr lang="en-US" dirty="0" err="1"/>
              <a:t>rEactive</a:t>
            </a:r>
            <a:r>
              <a:rPr lang="en-US" dirty="0"/>
              <a:t> data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A4896-1B88-5348-3B3B-406E9FBE2FD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37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5460518" y="1408056"/>
            <a:ext cx="6362698" cy="2247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7384566" y="4667250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1D16-637E-7095-FC5E-C5173ECB3F20}"/>
              </a:ext>
            </a:extLst>
          </p:cNvPr>
          <p:cNvSpPr txBox="1"/>
          <p:nvPr/>
        </p:nvSpPr>
        <p:spPr>
          <a:xfrm rot="20667851">
            <a:off x="7641741" y="5076825"/>
            <a:ext cx="4552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42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9451491" y="4221055"/>
            <a:ext cx="1095375" cy="803798"/>
          </a:xfrm>
          <a:prstGeom prst="wedgeRectCallout">
            <a:avLst>
              <a:gd name="adj1" fmla="val -129528"/>
              <a:gd name="adj2" fmla="val 655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C379-838F-3901-C5B1-115D52FF24A3}"/>
              </a:ext>
            </a:extLst>
          </p:cNvPr>
          <p:cNvSpPr txBox="1"/>
          <p:nvPr/>
        </p:nvSpPr>
        <p:spPr>
          <a:xfrm>
            <a:off x="5717059" y="1581190"/>
            <a:ext cx="30200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The value:  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90731-C76C-BC03-5688-6141D400B5DB}"/>
              </a:ext>
            </a:extLst>
          </p:cNvPr>
          <p:cNvSpPr txBox="1"/>
          <p:nvPr/>
        </p:nvSpPr>
        <p:spPr>
          <a:xfrm>
            <a:off x="5717059" y="2277575"/>
            <a:ext cx="2205732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Repeat: is really is 42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717059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7E6C8-88C0-CD45-DD4F-1E3FC0D86530}"/>
              </a:ext>
            </a:extLst>
          </p:cNvPr>
          <p:cNvSpPr txBox="1"/>
          <p:nvPr/>
        </p:nvSpPr>
        <p:spPr>
          <a:xfrm>
            <a:off x="7166465" y="3135306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42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/>
          <p:nvPr/>
        </p:nvCxnSpPr>
        <p:spPr>
          <a:xfrm>
            <a:off x="7280278" y="3381527"/>
            <a:ext cx="399563" cy="140002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09E982-FF2E-C3A4-BFAD-F5666C84B767}"/>
              </a:ext>
            </a:extLst>
          </p:cNvPr>
          <p:cNvSpPr/>
          <p:nvPr/>
        </p:nvSpPr>
        <p:spPr>
          <a:xfrm>
            <a:off x="7882653" y="2414455"/>
            <a:ext cx="339710" cy="2319470"/>
          </a:xfrm>
          <a:custGeom>
            <a:avLst/>
            <a:gdLst>
              <a:gd name="connsiteX0" fmla="*/ 1066800 w 1222844"/>
              <a:gd name="connsiteY0" fmla="*/ 2344195 h 2344195"/>
              <a:gd name="connsiteX1" fmla="*/ 1133475 w 1222844"/>
              <a:gd name="connsiteY1" fmla="*/ 382045 h 2344195"/>
              <a:gd name="connsiteX2" fmla="*/ 0 w 1222844"/>
              <a:gd name="connsiteY2" fmla="*/ 1045 h 234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844" h="2344195">
                <a:moveTo>
                  <a:pt x="1066800" y="2344195"/>
                </a:moveTo>
                <a:cubicBezTo>
                  <a:pt x="1189037" y="1558382"/>
                  <a:pt x="1311275" y="772570"/>
                  <a:pt x="1133475" y="382045"/>
                </a:cubicBezTo>
                <a:cubicBezTo>
                  <a:pt x="955675" y="-8480"/>
                  <a:pt x="477837" y="-3718"/>
                  <a:pt x="0" y="104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635AEB-FC47-F127-6661-162630604C27}"/>
              </a:ext>
            </a:extLst>
          </p:cNvPr>
          <p:cNvSpPr/>
          <p:nvPr/>
        </p:nvSpPr>
        <p:spPr>
          <a:xfrm>
            <a:off x="8203716" y="1962150"/>
            <a:ext cx="1198835" cy="2743200"/>
          </a:xfrm>
          <a:custGeom>
            <a:avLst/>
            <a:gdLst>
              <a:gd name="connsiteX0" fmla="*/ 0 w 1198835"/>
              <a:gd name="connsiteY0" fmla="*/ 2743200 h 2743200"/>
              <a:gd name="connsiteX1" fmla="*/ 1181100 w 1198835"/>
              <a:gd name="connsiteY1" fmla="*/ 847725 h 2743200"/>
              <a:gd name="connsiteX2" fmla="*/ 600075 w 1198835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835" h="2743200">
                <a:moveTo>
                  <a:pt x="0" y="2743200"/>
                </a:moveTo>
                <a:cubicBezTo>
                  <a:pt x="540544" y="2024062"/>
                  <a:pt x="1081088" y="1304925"/>
                  <a:pt x="1181100" y="847725"/>
                </a:cubicBezTo>
                <a:cubicBezTo>
                  <a:pt x="1281112" y="390525"/>
                  <a:pt x="940593" y="195262"/>
                  <a:pt x="60007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CADEAC8-369D-68BF-3C34-37028DCABE8F}"/>
              </a:ext>
            </a:extLst>
          </p:cNvPr>
          <p:cNvSpPr/>
          <p:nvPr/>
        </p:nvSpPr>
        <p:spPr>
          <a:xfrm>
            <a:off x="9827726" y="3073886"/>
            <a:ext cx="1018057" cy="3309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2E7E9D9-D68B-4310-58F2-BE0A21E4F61E}"/>
              </a:ext>
            </a:extLst>
          </p:cNvPr>
          <p:cNvSpPr/>
          <p:nvPr/>
        </p:nvSpPr>
        <p:spPr>
          <a:xfrm>
            <a:off x="9610725" y="5389031"/>
            <a:ext cx="2260950" cy="95399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update the data element to twice its current value 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DE40C35-66E1-C5D4-6696-A82877162E7E}"/>
              </a:ext>
            </a:extLst>
          </p:cNvPr>
          <p:cNvSpPr/>
          <p:nvPr/>
        </p:nvSpPr>
        <p:spPr>
          <a:xfrm>
            <a:off x="11096625" y="4628046"/>
            <a:ext cx="1095375" cy="330963"/>
          </a:xfrm>
          <a:prstGeom prst="wedgeRectCallout">
            <a:avLst>
              <a:gd name="adj1" fmla="val 1776"/>
              <a:gd name="adj2" fmla="val 20652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function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459278F-638D-D0FC-681A-BF5528D2ED08}"/>
              </a:ext>
            </a:extLst>
          </p:cNvPr>
          <p:cNvCxnSpPr/>
          <p:nvPr/>
        </p:nvCxnSpPr>
        <p:spPr>
          <a:xfrm>
            <a:off x="10727841" y="3429000"/>
            <a:ext cx="545800" cy="20057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0960E21-F5E9-4232-868B-6219C213B79A}"/>
              </a:ext>
            </a:extLst>
          </p:cNvPr>
          <p:cNvCxnSpPr>
            <a:cxnSpLocks/>
            <a:stCxn id="21" idx="1"/>
          </p:cNvCxnSpPr>
          <p:nvPr/>
        </p:nvCxnSpPr>
        <p:spPr>
          <a:xfrm flipH="1" flipV="1">
            <a:off x="8557521" y="5540188"/>
            <a:ext cx="1053204" cy="3258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C6C0A20E-B14B-9943-4618-2A6C100AD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80" y="1697453"/>
            <a:ext cx="4956075" cy="3705027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54E87E11-AB62-6947-1E8B-6184F4286F2C}"/>
              </a:ext>
            </a:extLst>
          </p:cNvPr>
          <p:cNvSpPr/>
          <p:nvPr/>
        </p:nvSpPr>
        <p:spPr>
          <a:xfrm>
            <a:off x="183380" y="2554574"/>
            <a:ext cx="185404" cy="24241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DCA3FE7-4638-FDB1-9DB3-FE9052B91865}"/>
              </a:ext>
            </a:extLst>
          </p:cNvPr>
          <p:cNvSpPr/>
          <p:nvPr/>
        </p:nvSpPr>
        <p:spPr>
          <a:xfrm>
            <a:off x="183380" y="4221055"/>
            <a:ext cx="4956075" cy="73795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EFC66C8-972D-390A-34C3-512DA793841D}"/>
              </a:ext>
            </a:extLst>
          </p:cNvPr>
          <p:cNvCxnSpPr>
            <a:cxnSpLocks/>
          </p:cNvCxnSpPr>
          <p:nvPr/>
        </p:nvCxnSpPr>
        <p:spPr>
          <a:xfrm>
            <a:off x="3988285" y="2636945"/>
            <a:ext cx="5736628" cy="4369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AA4592E-0E11-E4E8-29C1-416E2BAF2395}"/>
              </a:ext>
            </a:extLst>
          </p:cNvPr>
          <p:cNvCxnSpPr>
            <a:cxnSpLocks/>
          </p:cNvCxnSpPr>
          <p:nvPr/>
        </p:nvCxnSpPr>
        <p:spPr>
          <a:xfrm>
            <a:off x="5139455" y="4959009"/>
            <a:ext cx="4471270" cy="1291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A8B0873-1F45-E1DF-C076-4A11C1445400}"/>
              </a:ext>
            </a:extLst>
          </p:cNvPr>
          <p:cNvSpPr/>
          <p:nvPr/>
        </p:nvSpPr>
        <p:spPr>
          <a:xfrm>
            <a:off x="2013997" y="4537276"/>
            <a:ext cx="567159" cy="19664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91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0F780FC-7CBA-198A-3A43-B58E3A4FC8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10ACF21-74E9-58A6-9629-1BC9C6E34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in the playground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19C8E-21CA-4DF3-3E82-98C9409CF72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88CC148-A5C3-0517-201D-68766DC21DB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DBFAE5-949D-D852-949E-2F79AF1911E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38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A7D70-71E0-F177-2470-24FB34782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197" y="1441785"/>
            <a:ext cx="11374835" cy="45647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AA406F0-4D0F-D0A2-F485-5387BB27A230}"/>
              </a:ext>
            </a:extLst>
          </p:cNvPr>
          <p:cNvSpPr/>
          <p:nvPr/>
        </p:nvSpPr>
        <p:spPr>
          <a:xfrm>
            <a:off x="2753958" y="3722146"/>
            <a:ext cx="4862456" cy="1721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798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FA9B83-2D28-5C7A-864A-047BADE29CC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A90AA1-F9D6-3687-F956-383AA358B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reactive Toggle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89B041-4D72-C67E-8FAF-C4DFB5E836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682EAE-F43E-3513-7BC9-1E8A52F285E0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57B2D4-D26E-40E3-1708-782CB2C8EBF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39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314FF4-71FF-2FB6-3D4F-52CA72CB3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06" y="1200428"/>
            <a:ext cx="11688937" cy="48453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864645E-5E0A-F8D7-898B-564D2587B280}"/>
              </a:ext>
            </a:extLst>
          </p:cNvPr>
          <p:cNvSpPr/>
          <p:nvPr/>
        </p:nvSpPr>
        <p:spPr>
          <a:xfrm>
            <a:off x="1355464" y="5142155"/>
            <a:ext cx="2140771" cy="31197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E462BB-8388-79A9-08A5-5FB8115EB806}"/>
              </a:ext>
            </a:extLst>
          </p:cNvPr>
          <p:cNvSpPr/>
          <p:nvPr/>
        </p:nvSpPr>
        <p:spPr>
          <a:xfrm>
            <a:off x="3754418" y="2420470"/>
            <a:ext cx="2042452" cy="1846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9FF781-DB3A-0E0B-A23C-DB055509223C}"/>
              </a:ext>
            </a:extLst>
          </p:cNvPr>
          <p:cNvSpPr/>
          <p:nvPr/>
        </p:nvSpPr>
        <p:spPr>
          <a:xfrm>
            <a:off x="3754418" y="2612447"/>
            <a:ext cx="2042452" cy="1846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F6B73D-5863-3ABE-4B35-30FC42D406BE}"/>
              </a:ext>
            </a:extLst>
          </p:cNvPr>
          <p:cNvSpPr/>
          <p:nvPr/>
        </p:nvSpPr>
        <p:spPr>
          <a:xfrm>
            <a:off x="2238038" y="3920296"/>
            <a:ext cx="2524462" cy="1846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EBA702-2C4C-9D8C-E4A0-EFFEA63C8BDA}"/>
              </a:ext>
            </a:extLst>
          </p:cNvPr>
          <p:cNvSpPr/>
          <p:nvPr/>
        </p:nvSpPr>
        <p:spPr>
          <a:xfrm>
            <a:off x="2243562" y="3728319"/>
            <a:ext cx="1711218" cy="1846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5B3D39A-DCDF-7EB1-A460-F6228E5BDCBF}"/>
              </a:ext>
            </a:extLst>
          </p:cNvPr>
          <p:cNvSpPr/>
          <p:nvPr/>
        </p:nvSpPr>
        <p:spPr>
          <a:xfrm>
            <a:off x="1382429" y="4116204"/>
            <a:ext cx="1604611" cy="1846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BAE516-94BD-C60A-6BCD-F17E0328438D}"/>
              </a:ext>
            </a:extLst>
          </p:cNvPr>
          <p:cNvSpPr/>
          <p:nvPr/>
        </p:nvSpPr>
        <p:spPr>
          <a:xfrm>
            <a:off x="2784436" y="2797120"/>
            <a:ext cx="1825664" cy="1846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10A406-1BCB-3944-6269-05E9A7D881C7}"/>
              </a:ext>
            </a:extLst>
          </p:cNvPr>
          <p:cNvSpPr/>
          <p:nvPr/>
        </p:nvSpPr>
        <p:spPr>
          <a:xfrm>
            <a:off x="2784436" y="2981793"/>
            <a:ext cx="1825664" cy="1846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4AEAE9F-BEDC-21F5-FF50-1255178645C0}"/>
              </a:ext>
            </a:extLst>
          </p:cNvPr>
          <p:cNvSpPr/>
          <p:nvPr/>
        </p:nvSpPr>
        <p:spPr>
          <a:xfrm>
            <a:off x="2784436" y="3166466"/>
            <a:ext cx="1825664" cy="18467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59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97FB4-99E3-D8E3-B623-0E3A986CF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8A5EB-1856-3AD5-4E43-6DA43508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BC05F-3B5E-5635-C112-37147D23D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4"/>
            <a:ext cx="10273152" cy="5374215"/>
          </a:xfrm>
        </p:spPr>
        <p:txBody>
          <a:bodyPr/>
          <a:lstStyle/>
          <a:p>
            <a:r>
              <a:rPr lang="en-US" dirty="0"/>
              <a:t>Introduction, background, history</a:t>
            </a:r>
          </a:p>
          <a:p>
            <a:r>
              <a:rPr lang="en-US" dirty="0"/>
              <a:t>First steps with Vue – intro, demo &amp; hands-on</a:t>
            </a:r>
          </a:p>
          <a:p>
            <a:pPr lvl="1"/>
            <a:r>
              <a:rPr lang="en-US" dirty="0"/>
              <a:t>Components</a:t>
            </a:r>
          </a:p>
          <a:p>
            <a:pPr lvl="1"/>
            <a:r>
              <a:rPr lang="en-US" dirty="0"/>
              <a:t>Expressions</a:t>
            </a:r>
          </a:p>
          <a:p>
            <a:pPr lvl="1"/>
            <a:r>
              <a:rPr lang="en-US" dirty="0"/>
              <a:t>Properties, Slots, Events, Methods</a:t>
            </a:r>
          </a:p>
          <a:p>
            <a:r>
              <a:rPr lang="en-US" dirty="0"/>
              <a:t>Dinner</a:t>
            </a:r>
          </a:p>
          <a:p>
            <a:r>
              <a:rPr lang="en-US" dirty="0"/>
              <a:t>Closer to real world applications -  – intro, demo &amp; hands-on</a:t>
            </a:r>
          </a:p>
          <a:p>
            <a:pPr lvl="1"/>
            <a:r>
              <a:rPr lang="en-US" dirty="0"/>
              <a:t>Reactive</a:t>
            </a:r>
          </a:p>
          <a:p>
            <a:pPr lvl="1"/>
            <a:r>
              <a:rPr lang="en-US" dirty="0"/>
              <a:t>Software Engineering &amp; Build </a:t>
            </a:r>
          </a:p>
          <a:p>
            <a:pPr lvl="1"/>
            <a:r>
              <a:rPr lang="en-US" dirty="0"/>
              <a:t>State</a:t>
            </a:r>
          </a:p>
          <a:p>
            <a:pPr lvl="1"/>
            <a:r>
              <a:rPr lang="en-US" dirty="0"/>
              <a:t>Component Libraries</a:t>
            </a:r>
          </a:p>
          <a:p>
            <a:pPr lvl="1"/>
            <a:r>
              <a:rPr lang="en-US" dirty="0"/>
              <a:t>Publish Vue Web application on GitHub Pages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459CA6-B1A5-44C8-E499-AB667DFA93E3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6BFD-902E-442A-968A-A110DDB3186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8276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0"/>
            <a:ext cx="8248548" cy="296161"/>
          </a:xfrm>
        </p:spPr>
        <p:txBody>
          <a:bodyPr/>
          <a:lstStyle/>
          <a:p>
            <a:r>
              <a:rPr lang="en-US" dirty="0"/>
              <a:t>watch: </a:t>
            </a:r>
            <a:br>
              <a:rPr lang="en-US" dirty="0"/>
            </a:br>
            <a:r>
              <a:rPr lang="en-US" dirty="0"/>
              <a:t>programmatic Observation of </a:t>
            </a:r>
            <a:r>
              <a:rPr lang="en-US" dirty="0" err="1"/>
              <a:t>rEactive</a:t>
            </a:r>
            <a:r>
              <a:rPr lang="en-US" dirty="0"/>
              <a:t> data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A4896-1B88-5348-3B3B-406E9FBE2FD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40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5460518" y="1408056"/>
            <a:ext cx="6362698" cy="2247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7384566" y="4667250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1D16-637E-7095-FC5E-C5173ECB3F20}"/>
              </a:ext>
            </a:extLst>
          </p:cNvPr>
          <p:cNvSpPr txBox="1"/>
          <p:nvPr/>
        </p:nvSpPr>
        <p:spPr>
          <a:xfrm rot="20667851">
            <a:off x="7641741" y="5076825"/>
            <a:ext cx="45525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42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6035631" y="4065827"/>
            <a:ext cx="1095375" cy="803798"/>
          </a:xfrm>
          <a:prstGeom prst="wedgeRectCallout">
            <a:avLst>
              <a:gd name="adj1" fmla="val 87284"/>
              <a:gd name="adj2" fmla="val 7972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C379-838F-3901-C5B1-115D52FF24A3}"/>
              </a:ext>
            </a:extLst>
          </p:cNvPr>
          <p:cNvSpPr txBox="1"/>
          <p:nvPr/>
        </p:nvSpPr>
        <p:spPr>
          <a:xfrm>
            <a:off x="5717059" y="1581190"/>
            <a:ext cx="302005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The value:  42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290731-C76C-BC03-5688-6141D400B5DB}"/>
              </a:ext>
            </a:extLst>
          </p:cNvPr>
          <p:cNvSpPr txBox="1"/>
          <p:nvPr/>
        </p:nvSpPr>
        <p:spPr>
          <a:xfrm>
            <a:off x="5717059" y="2277575"/>
            <a:ext cx="2205732" cy="27699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dirty="0"/>
              <a:t>Repeat: is really is 42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717059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7E6C8-88C0-CD45-DD4F-1E3FC0D86530}"/>
              </a:ext>
            </a:extLst>
          </p:cNvPr>
          <p:cNvSpPr txBox="1"/>
          <p:nvPr/>
        </p:nvSpPr>
        <p:spPr>
          <a:xfrm>
            <a:off x="7166465" y="3135306"/>
            <a:ext cx="22762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42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/>
          <p:nvPr/>
        </p:nvCxnSpPr>
        <p:spPr>
          <a:xfrm>
            <a:off x="7280278" y="3381527"/>
            <a:ext cx="399563" cy="140002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509E982-FF2E-C3A4-BFAD-F5666C84B767}"/>
              </a:ext>
            </a:extLst>
          </p:cNvPr>
          <p:cNvSpPr/>
          <p:nvPr/>
        </p:nvSpPr>
        <p:spPr>
          <a:xfrm>
            <a:off x="7882653" y="2414455"/>
            <a:ext cx="339710" cy="2319470"/>
          </a:xfrm>
          <a:custGeom>
            <a:avLst/>
            <a:gdLst>
              <a:gd name="connsiteX0" fmla="*/ 1066800 w 1222844"/>
              <a:gd name="connsiteY0" fmla="*/ 2344195 h 2344195"/>
              <a:gd name="connsiteX1" fmla="*/ 1133475 w 1222844"/>
              <a:gd name="connsiteY1" fmla="*/ 382045 h 2344195"/>
              <a:gd name="connsiteX2" fmla="*/ 0 w 1222844"/>
              <a:gd name="connsiteY2" fmla="*/ 1045 h 234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844" h="2344195">
                <a:moveTo>
                  <a:pt x="1066800" y="2344195"/>
                </a:moveTo>
                <a:cubicBezTo>
                  <a:pt x="1189037" y="1558382"/>
                  <a:pt x="1311275" y="772570"/>
                  <a:pt x="1133475" y="382045"/>
                </a:cubicBezTo>
                <a:cubicBezTo>
                  <a:pt x="955675" y="-8480"/>
                  <a:pt x="477837" y="-3718"/>
                  <a:pt x="0" y="104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9635AEB-FC47-F127-6661-162630604C27}"/>
              </a:ext>
            </a:extLst>
          </p:cNvPr>
          <p:cNvSpPr/>
          <p:nvPr/>
        </p:nvSpPr>
        <p:spPr>
          <a:xfrm>
            <a:off x="8203716" y="1962150"/>
            <a:ext cx="1198835" cy="2743200"/>
          </a:xfrm>
          <a:custGeom>
            <a:avLst/>
            <a:gdLst>
              <a:gd name="connsiteX0" fmla="*/ 0 w 1198835"/>
              <a:gd name="connsiteY0" fmla="*/ 2743200 h 2743200"/>
              <a:gd name="connsiteX1" fmla="*/ 1181100 w 1198835"/>
              <a:gd name="connsiteY1" fmla="*/ 847725 h 2743200"/>
              <a:gd name="connsiteX2" fmla="*/ 600075 w 1198835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835" h="2743200">
                <a:moveTo>
                  <a:pt x="0" y="2743200"/>
                </a:moveTo>
                <a:cubicBezTo>
                  <a:pt x="540544" y="2024062"/>
                  <a:pt x="1081088" y="1304925"/>
                  <a:pt x="1181100" y="847725"/>
                </a:cubicBezTo>
                <a:cubicBezTo>
                  <a:pt x="1281112" y="390525"/>
                  <a:pt x="940593" y="195262"/>
                  <a:pt x="60007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2AD230E0-0757-EBEB-8B26-400DA33247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r>
              <a:rPr lang="en-US" dirty="0"/>
              <a:t>Programmatic reaction to value change</a:t>
            </a:r>
          </a:p>
          <a:p>
            <a:endParaRPr lang="en-US" dirty="0"/>
          </a:p>
          <a:p>
            <a:r>
              <a:rPr lang="en-US" dirty="0"/>
              <a:t>Configure a listener for a reactive data element</a:t>
            </a:r>
          </a:p>
          <a:p>
            <a:pPr lvl="1"/>
            <a:r>
              <a:rPr lang="en-US" dirty="0"/>
              <a:t>to be invoked whenever the data changes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DE0255B-2FCA-85BD-46B3-88BBD7F26CC3}"/>
              </a:ext>
            </a:extLst>
          </p:cNvPr>
          <p:cNvSpPr/>
          <p:nvPr/>
        </p:nvSpPr>
        <p:spPr>
          <a:xfrm>
            <a:off x="9499601" y="4431583"/>
            <a:ext cx="1170323" cy="712662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584DA8E-E419-D5A6-9D26-E45CED8C8784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8663283" y="4787914"/>
            <a:ext cx="836318" cy="12237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63CDD8CC-EDEC-3BE0-D2BC-1E5BE7D70C15}"/>
              </a:ext>
            </a:extLst>
          </p:cNvPr>
          <p:cNvSpPr/>
          <p:nvPr/>
        </p:nvSpPr>
        <p:spPr>
          <a:xfrm>
            <a:off x="8767964" y="3933282"/>
            <a:ext cx="1198835" cy="361238"/>
          </a:xfrm>
          <a:prstGeom prst="wedgeRectCallout">
            <a:avLst>
              <a:gd name="adj1" fmla="val -9807"/>
              <a:gd name="adj2" fmla="val 1927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subscribe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6A92A25-0307-4D18-D2AD-13329A4430AD}"/>
              </a:ext>
            </a:extLst>
          </p:cNvPr>
          <p:cNvSpPr/>
          <p:nvPr/>
        </p:nvSpPr>
        <p:spPr>
          <a:xfrm>
            <a:off x="8534400" y="5181600"/>
            <a:ext cx="1320800" cy="817750"/>
          </a:xfrm>
          <a:custGeom>
            <a:avLst/>
            <a:gdLst>
              <a:gd name="connsiteX0" fmla="*/ 0 w 1320800"/>
              <a:gd name="connsiteY0" fmla="*/ 279400 h 817750"/>
              <a:gd name="connsiteX1" fmla="*/ 711200 w 1320800"/>
              <a:gd name="connsiteY1" fmla="*/ 812800 h 817750"/>
              <a:gd name="connsiteX2" fmla="*/ 1320800 w 1320800"/>
              <a:gd name="connsiteY2" fmla="*/ 0 h 8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817750">
                <a:moveTo>
                  <a:pt x="0" y="279400"/>
                </a:moveTo>
                <a:cubicBezTo>
                  <a:pt x="245533" y="569383"/>
                  <a:pt x="491067" y="859367"/>
                  <a:pt x="711200" y="812800"/>
                </a:cubicBezTo>
                <a:cubicBezTo>
                  <a:pt x="931333" y="766233"/>
                  <a:pt x="1126066" y="383116"/>
                  <a:pt x="132080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9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32" grpId="0" animBg="1"/>
      <p:bldP spid="3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E314CC-0FC9-A424-407A-112CF593AA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FBC44-A827-FCE4-2D1B-1AA9FD6B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87FA903-0C09-D606-23A6-65BFC75ED17D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2C28E-022A-A27C-20B7-9CEADA97ECC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BDC58D-8A5F-9A8F-1A4B-36EE1418F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296" y="1280619"/>
            <a:ext cx="5834185" cy="50572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6FDBDE-8F6F-ADB8-5FBF-9D179434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100" y="4831932"/>
            <a:ext cx="3095238" cy="24761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CD8EFAC-25D7-8851-3D9D-0C45BBB2578A}"/>
              </a:ext>
            </a:extLst>
          </p:cNvPr>
          <p:cNvSpPr/>
          <p:nvPr/>
        </p:nvSpPr>
        <p:spPr>
          <a:xfrm>
            <a:off x="6600159" y="1259682"/>
            <a:ext cx="5079516" cy="17061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29E0454-8EAB-F048-DBE1-41847A7E2BAF}"/>
              </a:ext>
            </a:extLst>
          </p:cNvPr>
          <p:cNvSpPr/>
          <p:nvPr/>
        </p:nvSpPr>
        <p:spPr>
          <a:xfrm>
            <a:off x="8136179" y="3733380"/>
            <a:ext cx="996133" cy="72407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8C241-BFCF-6E13-28B6-2F97FEBEABD4}"/>
              </a:ext>
            </a:extLst>
          </p:cNvPr>
          <p:cNvSpPr txBox="1"/>
          <p:nvPr/>
        </p:nvSpPr>
        <p:spPr>
          <a:xfrm rot="20667851">
            <a:off x="8351688" y="4046458"/>
            <a:ext cx="3430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42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C6D706A-4B1C-6941-A977-E28600F0134B}"/>
              </a:ext>
            </a:extLst>
          </p:cNvPr>
          <p:cNvSpPr/>
          <p:nvPr/>
        </p:nvSpPr>
        <p:spPr>
          <a:xfrm>
            <a:off x="7059287" y="3276906"/>
            <a:ext cx="874468" cy="610075"/>
          </a:xfrm>
          <a:prstGeom prst="wedgeRectCallout">
            <a:avLst>
              <a:gd name="adj1" fmla="val 87284"/>
              <a:gd name="adj2" fmla="val 7972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reactive data element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AA366-D87D-85C5-1A25-6F592A65DBB4}"/>
              </a:ext>
            </a:extLst>
          </p:cNvPr>
          <p:cNvSpPr txBox="1"/>
          <p:nvPr/>
        </p:nvSpPr>
        <p:spPr>
          <a:xfrm>
            <a:off x="6804963" y="1391089"/>
            <a:ext cx="2350002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The value:  42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F8377-17C6-1902-E791-7901F5BC9437}"/>
              </a:ext>
            </a:extLst>
          </p:cNvPr>
          <p:cNvSpPr txBox="1"/>
          <p:nvPr/>
        </p:nvSpPr>
        <p:spPr>
          <a:xfrm>
            <a:off x="6804963" y="1919639"/>
            <a:ext cx="1712007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Repeat: is really is 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AAF2E4-0EE9-B5D8-6310-538A1AA4BDD2}"/>
              </a:ext>
            </a:extLst>
          </p:cNvPr>
          <p:cNvSpPr/>
          <p:nvPr/>
        </p:nvSpPr>
        <p:spPr>
          <a:xfrm>
            <a:off x="6804963" y="2498766"/>
            <a:ext cx="1490517" cy="301728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DAE52-5916-92BD-B9C2-3800492A9398}"/>
              </a:ext>
            </a:extLst>
          </p:cNvPr>
          <p:cNvSpPr txBox="1"/>
          <p:nvPr/>
        </p:nvSpPr>
        <p:spPr>
          <a:xfrm>
            <a:off x="7962063" y="2570649"/>
            <a:ext cx="1699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42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097268-ACB7-CCC1-C1BF-2BE21FDBAC38}"/>
              </a:ext>
            </a:extLst>
          </p:cNvPr>
          <p:cNvCxnSpPr/>
          <p:nvPr/>
        </p:nvCxnSpPr>
        <p:spPr>
          <a:xfrm>
            <a:off x="8052923" y="2757528"/>
            <a:ext cx="318982" cy="10626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B341B1C-0C14-2B9F-5FF3-9EEFE3EF904C}"/>
              </a:ext>
            </a:extLst>
          </p:cNvPr>
          <p:cNvSpPr/>
          <p:nvPr/>
        </p:nvSpPr>
        <p:spPr>
          <a:xfrm>
            <a:off x="8533816" y="2023530"/>
            <a:ext cx="271200" cy="1760456"/>
          </a:xfrm>
          <a:custGeom>
            <a:avLst/>
            <a:gdLst>
              <a:gd name="connsiteX0" fmla="*/ 1066800 w 1222844"/>
              <a:gd name="connsiteY0" fmla="*/ 2344195 h 2344195"/>
              <a:gd name="connsiteX1" fmla="*/ 1133475 w 1222844"/>
              <a:gd name="connsiteY1" fmla="*/ 382045 h 2344195"/>
              <a:gd name="connsiteX2" fmla="*/ 0 w 1222844"/>
              <a:gd name="connsiteY2" fmla="*/ 1045 h 234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844" h="2344195">
                <a:moveTo>
                  <a:pt x="1066800" y="2344195"/>
                </a:moveTo>
                <a:cubicBezTo>
                  <a:pt x="1189037" y="1558382"/>
                  <a:pt x="1311275" y="772570"/>
                  <a:pt x="1133475" y="382045"/>
                </a:cubicBezTo>
                <a:cubicBezTo>
                  <a:pt x="955675" y="-8480"/>
                  <a:pt x="477837" y="-3718"/>
                  <a:pt x="0" y="104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1BCAA8E-71C3-C784-E0E6-256B27959233}"/>
              </a:ext>
            </a:extLst>
          </p:cNvPr>
          <p:cNvSpPr/>
          <p:nvPr/>
        </p:nvSpPr>
        <p:spPr>
          <a:xfrm>
            <a:off x="8790129" y="1680234"/>
            <a:ext cx="957063" cy="2082064"/>
          </a:xfrm>
          <a:custGeom>
            <a:avLst/>
            <a:gdLst>
              <a:gd name="connsiteX0" fmla="*/ 0 w 1198835"/>
              <a:gd name="connsiteY0" fmla="*/ 2743200 h 2743200"/>
              <a:gd name="connsiteX1" fmla="*/ 1181100 w 1198835"/>
              <a:gd name="connsiteY1" fmla="*/ 847725 h 2743200"/>
              <a:gd name="connsiteX2" fmla="*/ 600075 w 1198835"/>
              <a:gd name="connsiteY2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98835" h="2743200">
                <a:moveTo>
                  <a:pt x="0" y="2743200"/>
                </a:moveTo>
                <a:cubicBezTo>
                  <a:pt x="540544" y="2024062"/>
                  <a:pt x="1081088" y="1304925"/>
                  <a:pt x="1181100" y="847725"/>
                </a:cubicBezTo>
                <a:cubicBezTo>
                  <a:pt x="1281112" y="390525"/>
                  <a:pt x="940593" y="195262"/>
                  <a:pt x="60007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D70BFA-4D77-E9A0-0539-69CC9EE57F3B}"/>
              </a:ext>
            </a:extLst>
          </p:cNvPr>
          <p:cNvSpPr/>
          <p:nvPr/>
        </p:nvSpPr>
        <p:spPr>
          <a:xfrm>
            <a:off x="9824670" y="3554511"/>
            <a:ext cx="934301" cy="54090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watcher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1F85F-DA3C-4B49-1794-49946833CF2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157014" y="3824963"/>
            <a:ext cx="667656" cy="928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8D5A3D78-2472-5AB4-E8DC-3E15B8AF6CF4}"/>
              </a:ext>
            </a:extLst>
          </p:cNvPr>
          <p:cNvSpPr/>
          <p:nvPr/>
        </p:nvSpPr>
        <p:spPr>
          <a:xfrm>
            <a:off x="9240584" y="3176305"/>
            <a:ext cx="957063" cy="274176"/>
          </a:xfrm>
          <a:prstGeom prst="wedgeRectCallout">
            <a:avLst>
              <a:gd name="adj1" fmla="val -9807"/>
              <a:gd name="adj2" fmla="val 1927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subscribe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555188-B8F4-466E-34E8-4C1ED9A200B1}"/>
              </a:ext>
            </a:extLst>
          </p:cNvPr>
          <p:cNvSpPr/>
          <p:nvPr/>
        </p:nvSpPr>
        <p:spPr>
          <a:xfrm>
            <a:off x="9054123" y="4123767"/>
            <a:ext cx="1054431" cy="620665"/>
          </a:xfrm>
          <a:custGeom>
            <a:avLst/>
            <a:gdLst>
              <a:gd name="connsiteX0" fmla="*/ 0 w 1320800"/>
              <a:gd name="connsiteY0" fmla="*/ 279400 h 817750"/>
              <a:gd name="connsiteX1" fmla="*/ 711200 w 1320800"/>
              <a:gd name="connsiteY1" fmla="*/ 812800 h 817750"/>
              <a:gd name="connsiteX2" fmla="*/ 1320800 w 1320800"/>
              <a:gd name="connsiteY2" fmla="*/ 0 h 8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817750">
                <a:moveTo>
                  <a:pt x="0" y="279400"/>
                </a:moveTo>
                <a:cubicBezTo>
                  <a:pt x="245533" y="569383"/>
                  <a:pt x="491067" y="859367"/>
                  <a:pt x="711200" y="812800"/>
                </a:cubicBezTo>
                <a:cubicBezTo>
                  <a:pt x="931333" y="766233"/>
                  <a:pt x="1126066" y="383116"/>
                  <a:pt x="132080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FBA739-50F5-23FA-07B9-2B37FB885C06}"/>
              </a:ext>
            </a:extLst>
          </p:cNvPr>
          <p:cNvSpPr/>
          <p:nvPr/>
        </p:nvSpPr>
        <p:spPr>
          <a:xfrm>
            <a:off x="10300483" y="2484149"/>
            <a:ext cx="1018057" cy="3309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E1AA7F5-A53E-375F-1DBD-AD10CD4E6DA5}"/>
              </a:ext>
            </a:extLst>
          </p:cNvPr>
          <p:cNvSpPr/>
          <p:nvPr/>
        </p:nvSpPr>
        <p:spPr>
          <a:xfrm>
            <a:off x="10406250" y="4372193"/>
            <a:ext cx="1582226" cy="6238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the data element to twice its current value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714AB5-5837-1608-2463-9562739F2173}"/>
              </a:ext>
            </a:extLst>
          </p:cNvPr>
          <p:cNvCxnSpPr>
            <a:cxnSpLocks/>
          </p:cNvCxnSpPr>
          <p:nvPr/>
        </p:nvCxnSpPr>
        <p:spPr>
          <a:xfrm>
            <a:off x="11129122" y="2815111"/>
            <a:ext cx="344745" cy="151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33931A-0C21-04CB-D466-BF9A250CAB67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154965" y="4279310"/>
            <a:ext cx="1251285" cy="40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9E15003A-0A69-3155-8724-8AE4F561CF6C}"/>
              </a:ext>
            </a:extLst>
          </p:cNvPr>
          <p:cNvSpPr/>
          <p:nvPr/>
        </p:nvSpPr>
        <p:spPr>
          <a:xfrm>
            <a:off x="386296" y="4831932"/>
            <a:ext cx="5834185" cy="10989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11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7" grpId="0" animBg="1"/>
      <p:bldP spid="28" grpId="0" animBg="1"/>
      <p:bldP spid="3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AE314CC-0FC9-A424-407A-112CF593AAB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1FBC44-A827-FCE4-2D1B-1AA9FD6B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declarative watcher: Computed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87FA903-0C09-D606-23A6-65BFC75ED17D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2C28E-022A-A27C-20B7-9CEADA97ECC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42</a:t>
            </a:fld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D8EFAC-25D7-8851-3D9D-0C45BBB2578A}"/>
              </a:ext>
            </a:extLst>
          </p:cNvPr>
          <p:cNvSpPr/>
          <p:nvPr/>
        </p:nvSpPr>
        <p:spPr>
          <a:xfrm>
            <a:off x="6600159" y="1259682"/>
            <a:ext cx="5079516" cy="170613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629E0454-8EAB-F048-DBE1-41847A7E2BAF}"/>
              </a:ext>
            </a:extLst>
          </p:cNvPr>
          <p:cNvSpPr/>
          <p:nvPr/>
        </p:nvSpPr>
        <p:spPr>
          <a:xfrm>
            <a:off x="8136179" y="3733380"/>
            <a:ext cx="996133" cy="72407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58C241-BFCF-6E13-28B6-2F97FEBEABD4}"/>
              </a:ext>
            </a:extLst>
          </p:cNvPr>
          <p:cNvSpPr txBox="1"/>
          <p:nvPr/>
        </p:nvSpPr>
        <p:spPr>
          <a:xfrm rot="20667851">
            <a:off x="8351688" y="4046458"/>
            <a:ext cx="3430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42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C6D706A-4B1C-6941-A977-E28600F0134B}"/>
              </a:ext>
            </a:extLst>
          </p:cNvPr>
          <p:cNvSpPr/>
          <p:nvPr/>
        </p:nvSpPr>
        <p:spPr>
          <a:xfrm>
            <a:off x="7059287" y="3276906"/>
            <a:ext cx="874468" cy="610075"/>
          </a:xfrm>
          <a:prstGeom prst="wedgeRectCallout">
            <a:avLst>
              <a:gd name="adj1" fmla="val 87284"/>
              <a:gd name="adj2" fmla="val 7972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reactive data element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BAA366-D87D-85C5-1A25-6F592A65DBB4}"/>
              </a:ext>
            </a:extLst>
          </p:cNvPr>
          <p:cNvSpPr txBox="1"/>
          <p:nvPr/>
        </p:nvSpPr>
        <p:spPr>
          <a:xfrm>
            <a:off x="6804963" y="1391089"/>
            <a:ext cx="351936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The double value:  84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4F8377-17C6-1902-E791-7901F5BC9437}"/>
              </a:ext>
            </a:extLst>
          </p:cNvPr>
          <p:cNvSpPr txBox="1"/>
          <p:nvPr/>
        </p:nvSpPr>
        <p:spPr>
          <a:xfrm>
            <a:off x="6804963" y="1919639"/>
            <a:ext cx="1712007" cy="21544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Repeat: is really is 42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AAF2E4-0EE9-B5D8-6310-538A1AA4BDD2}"/>
              </a:ext>
            </a:extLst>
          </p:cNvPr>
          <p:cNvSpPr/>
          <p:nvPr/>
        </p:nvSpPr>
        <p:spPr>
          <a:xfrm>
            <a:off x="6804963" y="2498766"/>
            <a:ext cx="1490517" cy="301728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CDAE52-5916-92BD-B9C2-3800492A9398}"/>
              </a:ext>
            </a:extLst>
          </p:cNvPr>
          <p:cNvSpPr txBox="1"/>
          <p:nvPr/>
        </p:nvSpPr>
        <p:spPr>
          <a:xfrm>
            <a:off x="7962063" y="2570649"/>
            <a:ext cx="169918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42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097268-ACB7-CCC1-C1BF-2BE21FDBAC38}"/>
              </a:ext>
            </a:extLst>
          </p:cNvPr>
          <p:cNvCxnSpPr/>
          <p:nvPr/>
        </p:nvCxnSpPr>
        <p:spPr>
          <a:xfrm>
            <a:off x="8052923" y="2757528"/>
            <a:ext cx="318982" cy="10626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B341B1C-0C14-2B9F-5FF3-9EEFE3EF904C}"/>
              </a:ext>
            </a:extLst>
          </p:cNvPr>
          <p:cNvSpPr/>
          <p:nvPr/>
        </p:nvSpPr>
        <p:spPr>
          <a:xfrm>
            <a:off x="8533816" y="2023530"/>
            <a:ext cx="271200" cy="1760456"/>
          </a:xfrm>
          <a:custGeom>
            <a:avLst/>
            <a:gdLst>
              <a:gd name="connsiteX0" fmla="*/ 1066800 w 1222844"/>
              <a:gd name="connsiteY0" fmla="*/ 2344195 h 2344195"/>
              <a:gd name="connsiteX1" fmla="*/ 1133475 w 1222844"/>
              <a:gd name="connsiteY1" fmla="*/ 382045 h 2344195"/>
              <a:gd name="connsiteX2" fmla="*/ 0 w 1222844"/>
              <a:gd name="connsiteY2" fmla="*/ 1045 h 23441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2844" h="2344195">
                <a:moveTo>
                  <a:pt x="1066800" y="2344195"/>
                </a:moveTo>
                <a:cubicBezTo>
                  <a:pt x="1189037" y="1558382"/>
                  <a:pt x="1311275" y="772570"/>
                  <a:pt x="1133475" y="382045"/>
                </a:cubicBezTo>
                <a:cubicBezTo>
                  <a:pt x="955675" y="-8480"/>
                  <a:pt x="477837" y="-3718"/>
                  <a:pt x="0" y="104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1D70BFA-4D77-E9A0-0539-69CC9EE57F3B}"/>
              </a:ext>
            </a:extLst>
          </p:cNvPr>
          <p:cNvSpPr/>
          <p:nvPr/>
        </p:nvSpPr>
        <p:spPr>
          <a:xfrm>
            <a:off x="9824670" y="3554511"/>
            <a:ext cx="934301" cy="540904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watcher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C1F85F-DA3C-4B49-1794-49946833CF2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9157014" y="3824963"/>
            <a:ext cx="667656" cy="9287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8D5A3D78-2472-5AB4-E8DC-3E15B8AF6CF4}"/>
              </a:ext>
            </a:extLst>
          </p:cNvPr>
          <p:cNvSpPr/>
          <p:nvPr/>
        </p:nvSpPr>
        <p:spPr>
          <a:xfrm>
            <a:off x="9240584" y="3176305"/>
            <a:ext cx="957063" cy="274176"/>
          </a:xfrm>
          <a:prstGeom prst="wedgeRectCallout">
            <a:avLst>
              <a:gd name="adj1" fmla="val -9807"/>
              <a:gd name="adj2" fmla="val 192744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subscribe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555188-B8F4-466E-34E8-4C1ED9A200B1}"/>
              </a:ext>
            </a:extLst>
          </p:cNvPr>
          <p:cNvSpPr/>
          <p:nvPr/>
        </p:nvSpPr>
        <p:spPr>
          <a:xfrm>
            <a:off x="9054123" y="4123767"/>
            <a:ext cx="1054431" cy="620665"/>
          </a:xfrm>
          <a:custGeom>
            <a:avLst/>
            <a:gdLst>
              <a:gd name="connsiteX0" fmla="*/ 0 w 1320800"/>
              <a:gd name="connsiteY0" fmla="*/ 279400 h 817750"/>
              <a:gd name="connsiteX1" fmla="*/ 711200 w 1320800"/>
              <a:gd name="connsiteY1" fmla="*/ 812800 h 817750"/>
              <a:gd name="connsiteX2" fmla="*/ 1320800 w 1320800"/>
              <a:gd name="connsiteY2" fmla="*/ 0 h 8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817750">
                <a:moveTo>
                  <a:pt x="0" y="279400"/>
                </a:moveTo>
                <a:cubicBezTo>
                  <a:pt x="245533" y="569383"/>
                  <a:pt x="491067" y="859367"/>
                  <a:pt x="711200" y="812800"/>
                </a:cubicBezTo>
                <a:cubicBezTo>
                  <a:pt x="931333" y="766233"/>
                  <a:pt x="1126066" y="383116"/>
                  <a:pt x="132080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FBA739-50F5-23FA-07B9-2B37FB885C06}"/>
              </a:ext>
            </a:extLst>
          </p:cNvPr>
          <p:cNvSpPr/>
          <p:nvPr/>
        </p:nvSpPr>
        <p:spPr>
          <a:xfrm>
            <a:off x="10300483" y="2484149"/>
            <a:ext cx="1018057" cy="33096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Double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E1AA7F5-A53E-375F-1DBD-AD10CD4E6DA5}"/>
              </a:ext>
            </a:extLst>
          </p:cNvPr>
          <p:cNvSpPr/>
          <p:nvPr/>
        </p:nvSpPr>
        <p:spPr>
          <a:xfrm>
            <a:off x="10406250" y="4372193"/>
            <a:ext cx="1582226" cy="62383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update the data element to twice its current value 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2E714AB5-5837-1608-2463-9562739F2173}"/>
              </a:ext>
            </a:extLst>
          </p:cNvPr>
          <p:cNvCxnSpPr>
            <a:cxnSpLocks/>
          </p:cNvCxnSpPr>
          <p:nvPr/>
        </p:nvCxnSpPr>
        <p:spPr>
          <a:xfrm>
            <a:off x="11129122" y="2815111"/>
            <a:ext cx="344745" cy="1515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4733931A-0C21-04CB-D466-BF9A250CAB67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9154965" y="4279310"/>
            <a:ext cx="1251285" cy="404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43436A-8F29-082E-DB9B-28C2ED312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30" y="1355117"/>
            <a:ext cx="5260928" cy="4758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ube 8">
            <a:extLst>
              <a:ext uri="{FF2B5EF4-FFF2-40B4-BE49-F238E27FC236}">
                <a16:creationId xmlns:a16="http://schemas.microsoft.com/office/drawing/2014/main" id="{95562266-16B4-612B-87B1-5AC4FB802206}"/>
              </a:ext>
            </a:extLst>
          </p:cNvPr>
          <p:cNvSpPr/>
          <p:nvPr/>
        </p:nvSpPr>
        <p:spPr>
          <a:xfrm>
            <a:off x="8992775" y="5236283"/>
            <a:ext cx="996133" cy="724070"/>
          </a:xfrm>
          <a:prstGeom prst="cub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6468E8AB-6692-CA81-C489-A0DC3DDB6AB5}"/>
              </a:ext>
            </a:extLst>
          </p:cNvPr>
          <p:cNvSpPr/>
          <p:nvPr/>
        </p:nvSpPr>
        <p:spPr>
          <a:xfrm>
            <a:off x="7184571" y="4959291"/>
            <a:ext cx="1287385" cy="724070"/>
          </a:xfrm>
          <a:prstGeom prst="wedgeRectCallout">
            <a:avLst>
              <a:gd name="adj1" fmla="val 101826"/>
              <a:gd name="adj2" fmla="val 64231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computed property </a:t>
            </a:r>
            <a:r>
              <a:rPr lang="en-US" sz="1400" i="1" dirty="0" err="1"/>
              <a:t>doubeValue</a:t>
            </a:r>
            <a:endParaRPr lang="en-US" sz="1400" i="1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839D9B5-D119-B289-6C92-21EA47273C53}"/>
              </a:ext>
            </a:extLst>
          </p:cNvPr>
          <p:cNvCxnSpPr>
            <a:cxnSpLocks/>
          </p:cNvCxnSpPr>
          <p:nvPr/>
        </p:nvCxnSpPr>
        <p:spPr>
          <a:xfrm>
            <a:off x="8805016" y="4457450"/>
            <a:ext cx="435568" cy="776367"/>
          </a:xfrm>
          <a:prstGeom prst="straightConnector1">
            <a:avLst/>
          </a:prstGeom>
          <a:ln>
            <a:prstDash val="dash"/>
            <a:headEnd type="triangle" w="med" len="med"/>
            <a:tailEnd type="none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9DAACE0-7BDC-3688-27B3-EDD187A15B74}"/>
              </a:ext>
            </a:extLst>
          </p:cNvPr>
          <p:cNvSpPr txBox="1"/>
          <p:nvPr/>
        </p:nvSpPr>
        <p:spPr>
          <a:xfrm rot="20667851">
            <a:off x="9246545" y="5497549"/>
            <a:ext cx="34304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84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BCA5C811-5911-19ED-C728-09D1F8A2D5DA}"/>
              </a:ext>
            </a:extLst>
          </p:cNvPr>
          <p:cNvSpPr/>
          <p:nvPr/>
        </p:nvSpPr>
        <p:spPr>
          <a:xfrm>
            <a:off x="9677400" y="1668780"/>
            <a:ext cx="946860" cy="3558540"/>
          </a:xfrm>
          <a:custGeom>
            <a:avLst/>
            <a:gdLst>
              <a:gd name="connsiteX0" fmla="*/ 0 w 946860"/>
              <a:gd name="connsiteY0" fmla="*/ 3558540 h 3558540"/>
              <a:gd name="connsiteX1" fmla="*/ 716280 w 946860"/>
              <a:gd name="connsiteY1" fmla="*/ 2430780 h 3558540"/>
              <a:gd name="connsiteX2" fmla="*/ 944880 w 946860"/>
              <a:gd name="connsiteY2" fmla="*/ 708660 h 3558540"/>
              <a:gd name="connsiteX3" fmla="*/ 617220 w 946860"/>
              <a:gd name="connsiteY3" fmla="*/ 0 h 3558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46860" h="3558540">
                <a:moveTo>
                  <a:pt x="0" y="3558540"/>
                </a:moveTo>
                <a:cubicBezTo>
                  <a:pt x="279400" y="3232150"/>
                  <a:pt x="558800" y="2905760"/>
                  <a:pt x="716280" y="2430780"/>
                </a:cubicBezTo>
                <a:cubicBezTo>
                  <a:pt x="873760" y="1955800"/>
                  <a:pt x="961390" y="1113790"/>
                  <a:pt x="944880" y="708660"/>
                </a:cubicBezTo>
                <a:cubicBezTo>
                  <a:pt x="928370" y="303530"/>
                  <a:pt x="772795" y="151765"/>
                  <a:pt x="61722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F75DC29B-D3BC-77E7-0BDC-642E9CBCD747}"/>
              </a:ext>
            </a:extLst>
          </p:cNvPr>
          <p:cNvSpPr/>
          <p:nvPr/>
        </p:nvSpPr>
        <p:spPr>
          <a:xfrm>
            <a:off x="8573166" y="4470400"/>
            <a:ext cx="498263" cy="885371"/>
          </a:xfrm>
          <a:custGeom>
            <a:avLst/>
            <a:gdLst>
              <a:gd name="connsiteX0" fmla="*/ 33805 w 498263"/>
              <a:gd name="connsiteY0" fmla="*/ 0 h 885371"/>
              <a:gd name="connsiteX1" fmla="*/ 48320 w 498263"/>
              <a:gd name="connsiteY1" fmla="*/ 493486 h 885371"/>
              <a:gd name="connsiteX2" fmla="*/ 498263 w 498263"/>
              <a:gd name="connsiteY2" fmla="*/ 885371 h 885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263" h="885371">
                <a:moveTo>
                  <a:pt x="33805" y="0"/>
                </a:moveTo>
                <a:cubicBezTo>
                  <a:pt x="2357" y="172962"/>
                  <a:pt x="-29090" y="345924"/>
                  <a:pt x="48320" y="493486"/>
                </a:cubicBezTo>
                <a:cubicBezTo>
                  <a:pt x="125730" y="641048"/>
                  <a:pt x="311996" y="763209"/>
                  <a:pt x="498263" y="885371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883371F-9455-15DF-3AD1-093C68AD68B0}"/>
              </a:ext>
            </a:extLst>
          </p:cNvPr>
          <p:cNvSpPr/>
          <p:nvPr/>
        </p:nvSpPr>
        <p:spPr>
          <a:xfrm>
            <a:off x="6600159" y="4868003"/>
            <a:ext cx="3597488" cy="1392249"/>
          </a:xfrm>
          <a:prstGeom prst="rect">
            <a:avLst/>
          </a:prstGeom>
          <a:noFill/>
          <a:ln w="38100">
            <a:solidFill>
              <a:srgbClr val="F55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EF1C275-B7B2-0940-04DA-E2E2568EECBB}"/>
              </a:ext>
            </a:extLst>
          </p:cNvPr>
          <p:cNvSpPr/>
          <p:nvPr/>
        </p:nvSpPr>
        <p:spPr>
          <a:xfrm>
            <a:off x="9677400" y="1211237"/>
            <a:ext cx="885260" cy="679590"/>
          </a:xfrm>
          <a:prstGeom prst="rect">
            <a:avLst/>
          </a:prstGeom>
          <a:noFill/>
          <a:ln w="38100">
            <a:solidFill>
              <a:srgbClr val="F5585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92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6" grpId="0" animBg="1"/>
      <p:bldP spid="34" grpId="0"/>
      <p:bldP spid="36" grpId="0" animBg="1"/>
      <p:bldP spid="37" grpId="0" animBg="1"/>
      <p:bldP spid="38" grpId="0" animBg="1"/>
      <p:bldP spid="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97FB4-99E3-D8E3-B623-0E3A986CF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8A5EB-1856-3AD5-4E43-6DA43508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BC05F-3B5E-5635-C112-37147D23D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4"/>
            <a:ext cx="10273152" cy="537421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background,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First steps with Vue – intro, demo &amp; hands-on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Components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Properties, Slots, Events,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Dinner</a:t>
            </a:r>
          </a:p>
          <a:p>
            <a:r>
              <a:rPr lang="en-US" b="1" dirty="0"/>
              <a:t>Closer to real world applications -  – intro, demo &amp; hands-on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Reactive</a:t>
            </a:r>
          </a:p>
          <a:p>
            <a:pPr lvl="1"/>
            <a:r>
              <a:rPr lang="en-US" sz="2000" b="1" dirty="0"/>
              <a:t>Software Engineering &amp; Build</a:t>
            </a:r>
          </a:p>
          <a:p>
            <a:pPr lvl="1"/>
            <a:r>
              <a:rPr lang="en-US" b="1" dirty="0"/>
              <a:t>State</a:t>
            </a:r>
          </a:p>
          <a:p>
            <a:pPr lvl="1"/>
            <a:r>
              <a:rPr lang="en-US" b="1" dirty="0"/>
              <a:t>Component Libraries</a:t>
            </a:r>
          </a:p>
          <a:p>
            <a:pPr lvl="1"/>
            <a:r>
              <a:rPr lang="en-US" b="1" dirty="0"/>
              <a:t>Publish Vue Web application on GitHub Pages</a:t>
            </a:r>
          </a:p>
          <a:p>
            <a:r>
              <a:rPr lang="en-US" b="1" dirty="0"/>
              <a:t>Next steps …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459CA6-B1A5-44C8-E499-AB667DFA93E3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6BFD-902E-442A-968A-A110DDB3186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8992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FF5B59-F329-0D9A-A362-18B5071629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AF5472-838A-F9CF-EDE0-DC5F41255C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Software Delivery process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482F1F0-9B95-99A9-B0E6-64CDCF2820F8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A702B-B200-BB21-039D-E18178B18B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44</a:t>
            </a:fld>
            <a:endParaRPr lang="nl-NL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00BDC18-100B-21F2-4A11-42AB85806CD7}"/>
              </a:ext>
            </a:extLst>
          </p:cNvPr>
          <p:cNvGraphicFramePr/>
          <p:nvPr/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2" descr="Emy's Abode">
            <a:extLst>
              <a:ext uri="{FF2B5EF4-FFF2-40B4-BE49-F238E27FC236}">
                <a16:creationId xmlns:a16="http://schemas.microsoft.com/office/drawing/2014/main" id="{9DDAA6CD-0425-D5BC-46B5-A376E08F0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1950" y="4009442"/>
            <a:ext cx="928612" cy="9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Cypress Testing Tool - Automate Software Testing | itCraft">
            <a:extLst>
              <a:ext uri="{FF2B5EF4-FFF2-40B4-BE49-F238E27FC236}">
                <a16:creationId xmlns:a16="http://schemas.microsoft.com/office/drawing/2014/main" id="{7BAC195D-6602-15EE-D684-827C6DA1A0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4008" r="10797" b="29095"/>
          <a:stretch/>
        </p:blipFill>
        <p:spPr bwMode="auto">
          <a:xfrm>
            <a:off x="4865775" y="2136014"/>
            <a:ext cx="1643191" cy="516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Vitest-dev from vitest repository readme - GiterHub">
            <a:extLst>
              <a:ext uri="{FF2B5EF4-FFF2-40B4-BE49-F238E27FC236}">
                <a16:creationId xmlns:a16="http://schemas.microsoft.com/office/drawing/2014/main" id="{74BCF022-C4D3-88EC-7B5F-090B5403D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024" y="1724081"/>
            <a:ext cx="928612" cy="9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6A8440-E397-7C6B-1CEB-07E7A2F02D1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64802" y="2011366"/>
            <a:ext cx="2383858" cy="7659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1181A45-60E0-3884-7B5C-F72B45E75B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27650" y="2579473"/>
            <a:ext cx="1652025" cy="928612"/>
          </a:xfrm>
          <a:prstGeom prst="rect">
            <a:avLst/>
          </a:prstGeom>
        </p:spPr>
      </p:pic>
      <p:pic>
        <p:nvPicPr>
          <p:cNvPr id="13" name="Picture 2" descr="Confronto tra browser 2021: Chrome, Edge, Firefox, Brave, Chromium ed ...">
            <a:extLst>
              <a:ext uri="{FF2B5EF4-FFF2-40B4-BE49-F238E27FC236}">
                <a16:creationId xmlns:a16="http://schemas.microsoft.com/office/drawing/2014/main" id="{02F76B9C-83FD-4912-F005-51CB7849A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4932" y="3992040"/>
            <a:ext cx="2203597" cy="1239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3B2ACF2C-9ECD-4676-0011-17264CCD0CD9}"/>
              </a:ext>
            </a:extLst>
          </p:cNvPr>
          <p:cNvSpPr/>
          <p:nvPr/>
        </p:nvSpPr>
        <p:spPr>
          <a:xfrm>
            <a:off x="529490" y="1076446"/>
            <a:ext cx="3137756" cy="1059568"/>
          </a:xfrm>
          <a:prstGeom prst="wedgeRectCallout">
            <a:avLst>
              <a:gd name="adj1" fmla="val 24881"/>
              <a:gd name="adj2" fmla="val 92682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t" anchorCtr="0"/>
          <a:lstStyle/>
          <a:p>
            <a:pPr lvl="1"/>
            <a:r>
              <a:rPr lang="en-US" sz="1600" dirty="0"/>
              <a:t>code completion</a:t>
            </a:r>
          </a:p>
          <a:p>
            <a:pPr lvl="1"/>
            <a:r>
              <a:rPr lang="en-US" sz="1600" dirty="0"/>
              <a:t>formatting</a:t>
            </a:r>
          </a:p>
          <a:p>
            <a:pPr lvl="1"/>
            <a:r>
              <a:rPr lang="en-US" sz="1600" dirty="0"/>
              <a:t>syntax check | “compilation”</a:t>
            </a:r>
          </a:p>
          <a:p>
            <a:pPr lvl="1"/>
            <a:r>
              <a:rPr lang="en-US" sz="1600" dirty="0"/>
              <a:t>Hot Reload </a:t>
            </a:r>
          </a:p>
          <a:p>
            <a:endParaRPr lang="en-US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E990CC-49D8-11AB-CCAF-D5A67AFBDD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79556" y="5375955"/>
            <a:ext cx="2803434" cy="637560"/>
          </a:xfrm>
          <a:prstGeom prst="rect">
            <a:avLst/>
          </a:prstGeom>
        </p:spPr>
      </p:pic>
      <p:pic>
        <p:nvPicPr>
          <p:cNvPr id="4098" name="Picture 2" descr="Using VS Code Tasks to Create Template Files">
            <a:extLst>
              <a:ext uri="{FF2B5EF4-FFF2-40B4-BE49-F238E27FC236}">
                <a16:creationId xmlns:a16="http://schemas.microsoft.com/office/drawing/2014/main" id="{242EE366-78D8-4725-DFC1-16BD3054D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2" y="3663655"/>
            <a:ext cx="1747938" cy="1741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123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692ACFA-86F8-9400-DC8A-940AF89990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E7FA94-A532-9277-F51E-C017FB67A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software engineering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621E81-5F26-F0C3-8FBB-69D9714778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Source code development</a:t>
            </a:r>
          </a:p>
          <a:p>
            <a:pPr lvl="1"/>
            <a:r>
              <a:rPr lang="en-US" dirty="0"/>
              <a:t>code completion</a:t>
            </a:r>
          </a:p>
          <a:p>
            <a:pPr lvl="1"/>
            <a:r>
              <a:rPr lang="en-US" dirty="0"/>
              <a:t>formatting</a:t>
            </a:r>
          </a:p>
          <a:p>
            <a:pPr lvl="1"/>
            <a:r>
              <a:rPr lang="en-US" dirty="0"/>
              <a:t>QA | linting | syntax check | “compilation”</a:t>
            </a:r>
          </a:p>
          <a:p>
            <a:pPr lvl="1"/>
            <a:r>
              <a:rPr lang="en-US" dirty="0"/>
              <a:t>Hot Reload </a:t>
            </a:r>
          </a:p>
          <a:p>
            <a:r>
              <a:rPr lang="en-US" dirty="0"/>
              <a:t>Test</a:t>
            </a:r>
          </a:p>
          <a:p>
            <a:r>
              <a:rPr lang="en-US" dirty="0"/>
              <a:t>Bundling – </a:t>
            </a:r>
            <a:r>
              <a:rPr lang="en-US" dirty="0" err="1"/>
              <a:t>transpile</a:t>
            </a:r>
            <a:r>
              <a:rPr lang="en-US" dirty="0"/>
              <a:t>, aggregate, compress, </a:t>
            </a:r>
            <a:br>
              <a:rPr lang="en-US" dirty="0"/>
            </a:br>
            <a:r>
              <a:rPr lang="en-US" dirty="0"/>
              <a:t>obfuscate, produce deployable package(s)</a:t>
            </a:r>
          </a:p>
          <a:p>
            <a:r>
              <a:rPr lang="en-US" dirty="0"/>
              <a:t>Deploy &amp; Publish</a:t>
            </a:r>
          </a:p>
          <a:p>
            <a:r>
              <a:rPr lang="en-US" dirty="0"/>
              <a:t>Run &amp; Debug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CD3B2C-F865-BEFC-6D6B-8BF417F3F5EE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84F2D-F85D-9858-9597-0694CEB905E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45</a:t>
            </a:fld>
            <a:endParaRPr lang="nl-NL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7E9F1F10-7F24-0B6A-6301-ABE61D4BA929}"/>
              </a:ext>
            </a:extLst>
          </p:cNvPr>
          <p:cNvSpPr txBox="1">
            <a:spLocks/>
          </p:cNvSpPr>
          <p:nvPr/>
        </p:nvSpPr>
        <p:spPr>
          <a:xfrm>
            <a:off x="6095426" y="1368307"/>
            <a:ext cx="10273152" cy="472863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71463" indent="-271463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1463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3600" b="0" kern="1200" cap="all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5pPr>
            <a:lvl6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+mj-lt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1463" indent="-271463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VS Code with Volar extension</a:t>
            </a:r>
          </a:p>
          <a:p>
            <a:pPr lvl="1"/>
            <a:r>
              <a:rPr lang="en-US" dirty="0" err="1"/>
              <a:t>npm</a:t>
            </a:r>
            <a:r>
              <a:rPr lang="en-US" dirty="0"/>
              <a:t> package management</a:t>
            </a:r>
          </a:p>
          <a:p>
            <a:r>
              <a:rPr lang="en-US" dirty="0" err="1"/>
              <a:t>Vite</a:t>
            </a:r>
            <a:r>
              <a:rPr lang="en-US" dirty="0"/>
              <a:t> build</a:t>
            </a:r>
          </a:p>
          <a:p>
            <a:pPr lvl="1"/>
            <a:r>
              <a:rPr lang="en-US" dirty="0"/>
              <a:t>plugins for TypeScript, ES &amp; Vue Lint</a:t>
            </a:r>
          </a:p>
          <a:p>
            <a:r>
              <a:rPr lang="en-US" dirty="0" err="1"/>
              <a:t>Vitest</a:t>
            </a:r>
            <a:r>
              <a:rPr lang="en-US" dirty="0"/>
              <a:t> and Cypress</a:t>
            </a:r>
          </a:p>
          <a:p>
            <a:r>
              <a:rPr lang="en-US" dirty="0"/>
              <a:t>Publish</a:t>
            </a:r>
          </a:p>
          <a:p>
            <a:pPr lvl="1"/>
            <a:r>
              <a:rPr lang="en-US" dirty="0"/>
              <a:t>to web server, GitHub Pages, </a:t>
            </a:r>
            <a:r>
              <a:rPr lang="en-US" dirty="0" err="1"/>
              <a:t>Vercel</a:t>
            </a:r>
            <a:endParaRPr lang="en-US" dirty="0"/>
          </a:p>
          <a:p>
            <a:pPr lvl="1"/>
            <a:r>
              <a:rPr lang="en-US" dirty="0"/>
              <a:t>CDN (Content Delivery Network)</a:t>
            </a:r>
          </a:p>
          <a:p>
            <a:r>
              <a:rPr lang="en-US" dirty="0"/>
              <a:t>Browser with Developer Tools</a:t>
            </a:r>
          </a:p>
          <a:p>
            <a:pPr lvl="1"/>
            <a:r>
              <a:rPr lang="en-US" dirty="0"/>
              <a:t>Vue Developer Tools plugin</a:t>
            </a:r>
          </a:p>
          <a:p>
            <a:pPr lvl="1"/>
            <a:endParaRPr lang="en-US" dirty="0"/>
          </a:p>
        </p:txBody>
      </p:sp>
      <p:pic>
        <p:nvPicPr>
          <p:cNvPr id="8" name="Picture 2" descr="Emy's Abode">
            <a:extLst>
              <a:ext uri="{FF2B5EF4-FFF2-40B4-BE49-F238E27FC236}">
                <a16:creationId xmlns:a16="http://schemas.microsoft.com/office/drawing/2014/main" id="{19729C9D-F473-3DE4-E1EA-0FF151A3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3808" y="2209079"/>
            <a:ext cx="928612" cy="928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C5F6C-D85D-0317-501C-FDEEF3B91D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2609" y="1179682"/>
            <a:ext cx="3189212" cy="72529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DAB1DE-EC6A-A19C-64E5-F2DACEFBD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343" y="5166839"/>
            <a:ext cx="2840332" cy="912646"/>
          </a:xfrm>
          <a:prstGeom prst="rect">
            <a:avLst/>
          </a:prstGeom>
        </p:spPr>
      </p:pic>
      <p:pic>
        <p:nvPicPr>
          <p:cNvPr id="2052" name="Picture 4" descr="Cypress Testing Tool - Automate Software Testing | itCraft">
            <a:extLst>
              <a:ext uri="{FF2B5EF4-FFF2-40B4-BE49-F238E27FC236}">
                <a16:creationId xmlns:a16="http://schemas.microsoft.com/office/drawing/2014/main" id="{F71C66E2-7728-FEDE-4517-98DA9DB5AD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50" t="24008" r="10797" b="29095"/>
          <a:stretch/>
        </p:blipFill>
        <p:spPr bwMode="auto">
          <a:xfrm>
            <a:off x="10018814" y="3533288"/>
            <a:ext cx="2002397" cy="629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C0E4062-CB74-5D6A-0E3B-360DDE27D3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8856" y="5516743"/>
            <a:ext cx="1602207" cy="900609"/>
          </a:xfrm>
          <a:prstGeom prst="rect">
            <a:avLst/>
          </a:prstGeom>
        </p:spPr>
      </p:pic>
      <p:pic>
        <p:nvPicPr>
          <p:cNvPr id="2050" name="Picture 2" descr="Vitest-dev from vitest repository readme - GiterHub">
            <a:extLst>
              <a:ext uri="{FF2B5EF4-FFF2-40B4-BE49-F238E27FC236}">
                <a16:creationId xmlns:a16="http://schemas.microsoft.com/office/drawing/2014/main" id="{D9EAF694-89A8-8517-CB76-CC61D7AD3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3354" y="2806457"/>
            <a:ext cx="995317" cy="995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AED11C32-07C4-AFDD-20EC-0733381C1D14}"/>
              </a:ext>
            </a:extLst>
          </p:cNvPr>
          <p:cNvSpPr/>
          <p:nvPr/>
        </p:nvSpPr>
        <p:spPr>
          <a:xfrm>
            <a:off x="5359400" y="2374900"/>
            <a:ext cx="508000" cy="27919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921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B0C91C-BEA3-79FC-D060-CFF67A9F2C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1370BE-DB7A-8C94-22B6-36FD3CF6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– special development environments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CD51F-A6E3-890C-4107-ABD5BBEE28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 err="1"/>
              <a:t>StackBlitz</a:t>
            </a:r>
            <a:endParaRPr lang="en-US" b="1" dirty="0"/>
          </a:p>
          <a:p>
            <a:pPr lvl="1"/>
            <a:r>
              <a:rPr lang="en-US" dirty="0"/>
              <a:t>browser based – leveraging </a:t>
            </a:r>
            <a:r>
              <a:rPr lang="en-US" dirty="0" err="1"/>
              <a:t>WebAssembly</a:t>
            </a:r>
            <a:r>
              <a:rPr lang="en-US" dirty="0"/>
              <a:t> &amp; </a:t>
            </a:r>
            <a:r>
              <a:rPr lang="en-US" dirty="0" err="1"/>
              <a:t>WebContainer</a:t>
            </a:r>
            <a:endParaRPr lang="en-US" dirty="0"/>
          </a:p>
          <a:p>
            <a:pPr lvl="1"/>
            <a:r>
              <a:rPr lang="en-US" dirty="0"/>
              <a:t>Node, </a:t>
            </a:r>
            <a:r>
              <a:rPr lang="en-US" dirty="0" err="1"/>
              <a:t>npm</a:t>
            </a:r>
            <a:r>
              <a:rPr lang="en-US" dirty="0"/>
              <a:t>, </a:t>
            </a:r>
            <a:r>
              <a:rPr lang="en-US" dirty="0" err="1"/>
              <a:t>Vite</a:t>
            </a:r>
            <a:r>
              <a:rPr lang="en-US" dirty="0"/>
              <a:t> all run inside your browser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r>
              <a:rPr lang="en-US" b="1" dirty="0"/>
              <a:t>Gitpod.io </a:t>
            </a:r>
          </a:p>
          <a:p>
            <a:pPr lvl="1"/>
            <a:r>
              <a:rPr lang="en-US" dirty="0"/>
              <a:t>cloud based, browser accessed</a:t>
            </a:r>
          </a:p>
          <a:p>
            <a:pPr lvl="1"/>
            <a:r>
              <a:rPr lang="en-US" dirty="0"/>
              <a:t>Node, </a:t>
            </a:r>
            <a:r>
              <a:rPr lang="en-US" dirty="0" err="1"/>
              <a:t>npm</a:t>
            </a:r>
            <a:r>
              <a:rPr lang="en-US" dirty="0"/>
              <a:t>, </a:t>
            </a:r>
            <a:r>
              <a:rPr lang="en-US" dirty="0" err="1"/>
              <a:t>Vite</a:t>
            </a:r>
            <a:r>
              <a:rPr lang="en-US" dirty="0"/>
              <a:t> all run in an ephemeral cloud based Linux machine </a:t>
            </a:r>
            <a:br>
              <a:rPr lang="en-US" dirty="0"/>
            </a:br>
            <a:r>
              <a:rPr lang="en-US" dirty="0"/>
              <a:t>– accessed through a browser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F075590-C507-263D-E27A-06A66C8F440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6B2020-AA0A-0F0E-9117-47CEE298871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 dirty="0"/>
          </a:p>
        </p:txBody>
      </p:sp>
      <p:pic>
        <p:nvPicPr>
          <p:cNvPr id="3074" name="Picture 2" descr="StackBlitz Logo - PNG Logo Vector Downloads (SVG, EPS)">
            <a:extLst>
              <a:ext uri="{FF2B5EF4-FFF2-40B4-BE49-F238E27FC236}">
                <a16:creationId xmlns:a16="http://schemas.microsoft.com/office/drawing/2014/main" id="{12A9E660-5171-7DBC-6B76-3B3FD2BB7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650" y="2122017"/>
            <a:ext cx="381000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1FEE543-8A84-D47C-1597-452AA841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4982" y="4266903"/>
            <a:ext cx="3810000" cy="1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0838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16347-F8A8-9BA3-E2D9-B85EE93214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B5B7B-263B-D91B-0012-FDD6A1C7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Stackblitz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E1D23-6EC0-9472-0DD4-A0D325998A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B3079F-0CFD-3CF3-5465-1E7778B671F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BE6CB-D3D1-F426-AAD1-46EC80AAF76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47</a:t>
            </a:fld>
            <a:endParaRPr lang="nl-NL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05F50E-1A59-9239-3C86-2E024F271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863" y="10380"/>
            <a:ext cx="3810000" cy="107632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174106F-8C4C-CD8E-5D6D-6466065D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1252828"/>
            <a:ext cx="10606268" cy="5300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1009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416347-F8A8-9BA3-E2D9-B85EE93214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4B5B7B-263B-D91B-0012-FDD6A1C78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DE1D23-6EC0-9472-0DD4-A0D325998A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6B3079F-0CFD-3CF3-5465-1E7778B671F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EBE6CB-D3D1-F426-AAD1-46EC80AAF76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48</a:t>
            </a:fld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7AE2963-6CBE-C39F-8C7C-3E6158F2886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557521" y="42000"/>
            <a:ext cx="3506984" cy="11660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A9B322-2965-541D-FCD5-4FBFD7A2CE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85" y="1360385"/>
            <a:ext cx="10733590" cy="4975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4030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97FB4-99E3-D8E3-B623-0E3A986CF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8A5EB-1856-3AD5-4E43-6DA43508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BC05F-3B5E-5635-C112-37147D23D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4"/>
            <a:ext cx="10273152" cy="537421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background,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First steps with Vue – intro, demo &amp; hands-on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Components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Properties, Slots, Events,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Dinner</a:t>
            </a:r>
          </a:p>
          <a:p>
            <a:r>
              <a:rPr lang="en-US" b="1" dirty="0"/>
              <a:t>Closer to real world applications -  – intro, demo &amp; hands-on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Reactive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Software Engineering &amp; Build</a:t>
            </a:r>
          </a:p>
          <a:p>
            <a:pPr lvl="1"/>
            <a:r>
              <a:rPr lang="en-US" sz="2000" b="1" dirty="0"/>
              <a:t>State</a:t>
            </a:r>
          </a:p>
          <a:p>
            <a:pPr lvl="1"/>
            <a:r>
              <a:rPr lang="en-US" b="1" dirty="0"/>
              <a:t>Component Libraries</a:t>
            </a:r>
          </a:p>
          <a:p>
            <a:pPr lvl="1"/>
            <a:r>
              <a:rPr lang="en-US" b="1" dirty="0"/>
              <a:t>Publish Vue Web application on GitHub Pages</a:t>
            </a:r>
          </a:p>
          <a:p>
            <a:r>
              <a:rPr lang="en-US" b="1" dirty="0"/>
              <a:t>Next steps …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459CA6-B1A5-44C8-E499-AB667DFA93E3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6BFD-902E-442A-968A-A110DDB3186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13624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 descr="Computer outline">
            <a:extLst>
              <a:ext uri="{FF2B5EF4-FFF2-40B4-BE49-F238E27FC236}">
                <a16:creationId xmlns:a16="http://schemas.microsoft.com/office/drawing/2014/main" id="{92D1FA35-F84E-20D9-BC7A-DD0E666D27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1546" y="177463"/>
            <a:ext cx="4853667" cy="4853667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E04D5-6D1F-FEFA-A2C1-D912D351A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3115B3-FA46-6E88-6EE4-E386316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the web was won…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BAB29-CB34-1525-DF3F-28543B760E9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1026" name="Picture 2" descr="Netscape Logo">
            <a:extLst>
              <a:ext uri="{FF2B5EF4-FFF2-40B4-BE49-F238E27FC236}">
                <a16:creationId xmlns:a16="http://schemas.microsoft.com/office/drawing/2014/main" id="{B7FF2461-E64D-7481-0715-623BA45B3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119" y="-1074073"/>
            <a:ext cx="124006" cy="12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6A4011AD-BA83-BC74-1EA8-99B5723BE299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2D1788B0-97AA-DD75-74EE-E814D34F2AE8}"/>
              </a:ext>
            </a:extLst>
          </p:cNvPr>
          <p:cNvSpPr/>
          <p:nvPr/>
        </p:nvSpPr>
        <p:spPr>
          <a:xfrm>
            <a:off x="5858946" y="4112357"/>
            <a:ext cx="645459" cy="114204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1C46D7B-7D18-695B-5C66-ECAF8671085B}"/>
              </a:ext>
            </a:extLst>
          </p:cNvPr>
          <p:cNvSpPr txBox="1"/>
          <p:nvPr/>
        </p:nvSpPr>
        <p:spPr>
          <a:xfrm>
            <a:off x="5858946" y="5303661"/>
            <a:ext cx="838371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HTML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B030A23-CCCA-6E3D-E579-D69DEB71EE82}"/>
              </a:ext>
            </a:extLst>
          </p:cNvPr>
          <p:cNvSpPr txBox="1"/>
          <p:nvPr/>
        </p:nvSpPr>
        <p:spPr>
          <a:xfrm>
            <a:off x="5858946" y="5672993"/>
            <a:ext cx="993862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images</a:t>
            </a:r>
          </a:p>
        </p:txBody>
      </p:sp>
      <p:pic>
        <p:nvPicPr>
          <p:cNvPr id="1030" name="Picture 6" descr="Ouf! 22+ Faits sur Netscape Navigator 90S? Honestly, i didn't know the ...">
            <a:extLst>
              <a:ext uri="{FF2B5EF4-FFF2-40B4-BE49-F238E27FC236}">
                <a16:creationId xmlns:a16="http://schemas.microsoft.com/office/drawing/2014/main" id="{23D68921-9AD3-F622-3781-B7849152D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8910" y="1523430"/>
            <a:ext cx="2245532" cy="1607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DF0218-6DF1-1C43-652F-02781743FA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66132" y="4610700"/>
            <a:ext cx="1585253" cy="182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5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63B2BA5-9681-3182-09A8-1C1C27FB127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13831E4-C387-788D-1441-1EA883261C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(Model) – cross component data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D0390C-FC07-0076-AFA4-D3F18084FCB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Components manage their own [internal] state</a:t>
            </a:r>
          </a:p>
          <a:p>
            <a:pPr lvl="1"/>
            <a:r>
              <a:rPr lang="en-US" dirty="0"/>
              <a:t>parent inject properties into children</a:t>
            </a:r>
          </a:p>
          <a:p>
            <a:pPr lvl="1"/>
            <a:r>
              <a:rPr lang="en-US" dirty="0"/>
              <a:t>children emit events for capture by parents</a:t>
            </a:r>
          </a:p>
          <a:p>
            <a:r>
              <a:rPr lang="en-US" dirty="0"/>
              <a:t>Some state is </a:t>
            </a:r>
          </a:p>
          <a:p>
            <a:pPr lvl="1"/>
            <a:r>
              <a:rPr lang="en-US" dirty="0"/>
              <a:t>retrieved from a backend service (database , API, file, ..)</a:t>
            </a:r>
          </a:p>
          <a:p>
            <a:pPr lvl="1"/>
            <a:r>
              <a:rPr lang="en-US" dirty="0"/>
              <a:t>shared across multiple components</a:t>
            </a:r>
          </a:p>
          <a:p>
            <a:r>
              <a:rPr lang="en-US" dirty="0"/>
              <a:t>Vue applications use “state stores” as containers for such state</a:t>
            </a:r>
          </a:p>
          <a:p>
            <a:pPr lvl="1"/>
            <a:r>
              <a:rPr lang="en-US" dirty="0"/>
              <a:t>and decouple state management from UI components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8D76C8-DE04-0853-81EC-B34528D8778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9E20A-F9E6-1F65-BED8-F236BE1F784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50</a:t>
            </a:fld>
            <a:endParaRPr lang="nl-NL" dirty="0"/>
          </a:p>
        </p:txBody>
      </p:sp>
      <p:pic>
        <p:nvPicPr>
          <p:cNvPr id="1026" name="Picture 2" descr="Vuex: State management tool for Vue.js - Vue.js Developers - Medium">
            <a:extLst>
              <a:ext uri="{FF2B5EF4-FFF2-40B4-BE49-F238E27FC236}">
                <a16:creationId xmlns:a16="http://schemas.microsoft.com/office/drawing/2014/main" id="{4814050F-A3D3-5EAE-7AC3-77BB017583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842"/>
          <a:stretch/>
        </p:blipFill>
        <p:spPr bwMode="auto">
          <a:xfrm>
            <a:off x="7058183" y="2488557"/>
            <a:ext cx="3717847" cy="329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E2052E2-7ACA-D81E-9EAB-6B82A01F2B80}"/>
              </a:ext>
            </a:extLst>
          </p:cNvPr>
          <p:cNvSpPr/>
          <p:nvPr/>
        </p:nvSpPr>
        <p:spPr>
          <a:xfrm>
            <a:off x="9699585" y="3429000"/>
            <a:ext cx="1076445" cy="807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Left-Right 6">
            <a:extLst>
              <a:ext uri="{FF2B5EF4-FFF2-40B4-BE49-F238E27FC236}">
                <a16:creationId xmlns:a16="http://schemas.microsoft.com/office/drawing/2014/main" id="{2C65B120-E3A7-988A-6289-A175AE11C975}"/>
              </a:ext>
            </a:extLst>
          </p:cNvPr>
          <p:cNvSpPr/>
          <p:nvPr/>
        </p:nvSpPr>
        <p:spPr>
          <a:xfrm>
            <a:off x="9708590" y="3177038"/>
            <a:ext cx="1296000" cy="1111169"/>
          </a:xfrm>
          <a:prstGeom prst="leftRightArrow">
            <a:avLst>
              <a:gd name="adj1" fmla="val 39583"/>
              <a:gd name="adj2" fmla="val 3645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AF1C7DE9-27F6-1C26-A8D6-0B9B5E59DA7F}"/>
              </a:ext>
            </a:extLst>
          </p:cNvPr>
          <p:cNvSpPr/>
          <p:nvPr/>
        </p:nvSpPr>
        <p:spPr>
          <a:xfrm>
            <a:off x="11081194" y="2923751"/>
            <a:ext cx="694481" cy="885676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9EE2DF01-7940-18E8-2497-6842330F2097}"/>
              </a:ext>
            </a:extLst>
          </p:cNvPr>
          <p:cNvSpPr/>
          <p:nvPr/>
        </p:nvSpPr>
        <p:spPr>
          <a:xfrm>
            <a:off x="11380021" y="3461942"/>
            <a:ext cx="694481" cy="885676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4991676-677A-D25C-32A6-10691D5A59C2}"/>
              </a:ext>
            </a:extLst>
          </p:cNvPr>
          <p:cNvSpPr/>
          <p:nvPr/>
        </p:nvSpPr>
        <p:spPr>
          <a:xfrm>
            <a:off x="11004590" y="1618602"/>
            <a:ext cx="1023431" cy="612000"/>
          </a:xfrm>
          <a:prstGeom prst="wedgeRectCallout">
            <a:avLst>
              <a:gd name="adj1" fmla="val 2917"/>
              <a:gd name="adj2" fmla="val 15139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stores</a:t>
            </a:r>
          </a:p>
        </p:txBody>
      </p:sp>
    </p:spTree>
    <p:extLst>
      <p:ext uri="{BB962C8B-B14F-4D97-AF65-F5344CB8AC3E}">
        <p14:creationId xmlns:p14="http://schemas.microsoft.com/office/powerpoint/2010/main" val="28455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 animBg="1"/>
      <p:bldP spid="9" grpId="0" animBg="1"/>
      <p:bldP spid="10" grpId="0" animBg="1"/>
      <p:bldP spid="1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5633CF-36E4-9730-A95E-3AB760198C59}"/>
              </a:ext>
            </a:extLst>
          </p:cNvPr>
          <p:cNvSpPr/>
          <p:nvPr/>
        </p:nvSpPr>
        <p:spPr>
          <a:xfrm>
            <a:off x="5578997" y="2720051"/>
            <a:ext cx="2530998" cy="12707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6C434-D95E-E390-B4A5-093AB633D2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C8787-6F05-BBE5-12F7-C85858F5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shared state</a:t>
            </a:r>
            <a:r>
              <a:rPr lang="en-US" dirty="0"/>
              <a:t> managed in state store across components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60A4D-D1AC-F3DD-B273-E3B3454D015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51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CF2FE-7635-F8B3-2355-E777E9D8AFA1}"/>
              </a:ext>
            </a:extLst>
          </p:cNvPr>
          <p:cNvSpPr/>
          <p:nvPr/>
        </p:nvSpPr>
        <p:spPr>
          <a:xfrm>
            <a:off x="896228" y="1178115"/>
            <a:ext cx="1967697" cy="1967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Component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88EFF-3D81-AF3E-9A3F-DE5C1FCC45F1}"/>
              </a:ext>
            </a:extLst>
          </p:cNvPr>
          <p:cNvSpPr/>
          <p:nvPr/>
        </p:nvSpPr>
        <p:spPr>
          <a:xfrm>
            <a:off x="2443379" y="3345892"/>
            <a:ext cx="2530998" cy="18960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Component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E7A856-EC9B-63A7-1312-ABD276703BF3}"/>
              </a:ext>
            </a:extLst>
          </p:cNvPr>
          <p:cNvSpPr/>
          <p:nvPr/>
        </p:nvSpPr>
        <p:spPr>
          <a:xfrm>
            <a:off x="185193" y="5018878"/>
            <a:ext cx="1995826" cy="1322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Component C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CB25ADB7-3B4C-8D28-ABD3-14C342D407C3}"/>
              </a:ext>
            </a:extLst>
          </p:cNvPr>
          <p:cNvSpPr/>
          <p:nvPr/>
        </p:nvSpPr>
        <p:spPr>
          <a:xfrm>
            <a:off x="5782885" y="3045892"/>
            <a:ext cx="694481" cy="885676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D04D81E-D901-71DE-B115-CE91E8C5B8AA}"/>
              </a:ext>
            </a:extLst>
          </p:cNvPr>
          <p:cNvSpPr/>
          <p:nvPr/>
        </p:nvSpPr>
        <p:spPr>
          <a:xfrm>
            <a:off x="6062591" y="1211239"/>
            <a:ext cx="1653443" cy="462203"/>
          </a:xfrm>
          <a:prstGeom prst="wedgeRectCallout">
            <a:avLst>
              <a:gd name="adj1" fmla="val 2917"/>
              <a:gd name="adj2" fmla="val 15139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store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52A013-5B26-4830-4AD8-BED74904F469}"/>
              </a:ext>
            </a:extLst>
          </p:cNvPr>
          <p:cNvSpPr/>
          <p:nvPr/>
        </p:nvSpPr>
        <p:spPr>
          <a:xfrm>
            <a:off x="2882096" y="1585732"/>
            <a:ext cx="3114515" cy="1481559"/>
          </a:xfrm>
          <a:custGeom>
            <a:avLst/>
            <a:gdLst>
              <a:gd name="connsiteX0" fmla="*/ 3113590 w 3114515"/>
              <a:gd name="connsiteY0" fmla="*/ 1481559 h 1481559"/>
              <a:gd name="connsiteX1" fmla="*/ 2604303 w 3114515"/>
              <a:gd name="connsiteY1" fmla="*/ 613458 h 1481559"/>
              <a:gd name="connsiteX2" fmla="*/ 0 w 3114515"/>
              <a:gd name="connsiteY2" fmla="*/ 0 h 148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515" h="1481559">
                <a:moveTo>
                  <a:pt x="3113590" y="1481559"/>
                </a:moveTo>
                <a:cubicBezTo>
                  <a:pt x="3118412" y="1170971"/>
                  <a:pt x="3123235" y="860384"/>
                  <a:pt x="2604303" y="613458"/>
                </a:cubicBezTo>
                <a:cubicBezTo>
                  <a:pt x="2085371" y="366532"/>
                  <a:pt x="1042685" y="18326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521DF8-E37E-2A9A-425E-0DAAF96B8A4D}"/>
              </a:ext>
            </a:extLst>
          </p:cNvPr>
          <p:cNvSpPr/>
          <p:nvPr/>
        </p:nvSpPr>
        <p:spPr>
          <a:xfrm>
            <a:off x="4386805" y="2881773"/>
            <a:ext cx="1400536" cy="463311"/>
          </a:xfrm>
          <a:custGeom>
            <a:avLst/>
            <a:gdLst>
              <a:gd name="connsiteX0" fmla="*/ 1400536 w 1400536"/>
              <a:gd name="connsiteY0" fmla="*/ 405437 h 463311"/>
              <a:gd name="connsiteX1" fmla="*/ 648182 w 1400536"/>
              <a:gd name="connsiteY1" fmla="*/ 323 h 463311"/>
              <a:gd name="connsiteX2" fmla="*/ 0 w 1400536"/>
              <a:gd name="connsiteY2" fmla="*/ 463311 h 46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6" h="463311">
                <a:moveTo>
                  <a:pt x="1400536" y="405437"/>
                </a:moveTo>
                <a:cubicBezTo>
                  <a:pt x="1141070" y="198057"/>
                  <a:pt x="881605" y="-9323"/>
                  <a:pt x="648182" y="323"/>
                </a:cubicBezTo>
                <a:cubicBezTo>
                  <a:pt x="414759" y="9969"/>
                  <a:pt x="207379" y="236640"/>
                  <a:pt x="0" y="463311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1DEBB1-A31B-B90D-0455-0FD9A49FAC18}"/>
              </a:ext>
            </a:extLst>
          </p:cNvPr>
          <p:cNvSpPr/>
          <p:nvPr/>
        </p:nvSpPr>
        <p:spPr>
          <a:xfrm>
            <a:off x="6939830" y="2918652"/>
            <a:ext cx="1035126" cy="6608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getters</a:t>
            </a:r>
          </a:p>
          <a:p>
            <a:pPr algn="ctr"/>
            <a:r>
              <a:rPr lang="en-US" sz="1600" dirty="0"/>
              <a:t>actions</a:t>
            </a:r>
          </a:p>
        </p:txBody>
      </p:sp>
      <p:pic>
        <p:nvPicPr>
          <p:cNvPr id="2052" name="Picture 4" descr="《Pinia 中文文档》 | Laravel China 社区">
            <a:extLst>
              <a:ext uri="{FF2B5EF4-FFF2-40B4-BE49-F238E27FC236}">
                <a16:creationId xmlns:a16="http://schemas.microsoft.com/office/drawing/2014/main" id="{38F98421-93D2-9C20-529F-902710ED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48" y="1491649"/>
            <a:ext cx="1020439" cy="10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15C30A-C345-1695-C433-66F65BF82F1A}"/>
              </a:ext>
            </a:extLst>
          </p:cNvPr>
          <p:cNvCxnSpPr/>
          <p:nvPr/>
        </p:nvCxnSpPr>
        <p:spPr>
          <a:xfrm>
            <a:off x="5256835" y="1442340"/>
            <a:ext cx="0" cy="489855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029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05C326-A8D0-142B-D632-D6D282F4DB2A}"/>
              </a:ext>
            </a:extLst>
          </p:cNvPr>
          <p:cNvSpPr/>
          <p:nvPr/>
        </p:nvSpPr>
        <p:spPr>
          <a:xfrm>
            <a:off x="6324591" y="4186939"/>
            <a:ext cx="2530998" cy="1270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5633CF-36E4-9730-A95E-3AB760198C59}"/>
              </a:ext>
            </a:extLst>
          </p:cNvPr>
          <p:cNvSpPr/>
          <p:nvPr/>
        </p:nvSpPr>
        <p:spPr>
          <a:xfrm>
            <a:off x="5578997" y="2720051"/>
            <a:ext cx="2530998" cy="12707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6C434-D95E-E390-B4A5-093AB633D2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C8787-6F05-BBE5-12F7-C85858F5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shared state</a:t>
            </a:r>
            <a:r>
              <a:rPr lang="en-US" dirty="0"/>
              <a:t> managed in state stores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60A4D-D1AC-F3DD-B273-E3B3454D015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52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CF2FE-7635-F8B3-2355-E777E9D8AFA1}"/>
              </a:ext>
            </a:extLst>
          </p:cNvPr>
          <p:cNvSpPr/>
          <p:nvPr/>
        </p:nvSpPr>
        <p:spPr>
          <a:xfrm>
            <a:off x="896228" y="1178115"/>
            <a:ext cx="1967697" cy="1967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Component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88EFF-3D81-AF3E-9A3F-DE5C1FCC45F1}"/>
              </a:ext>
            </a:extLst>
          </p:cNvPr>
          <p:cNvSpPr/>
          <p:nvPr/>
        </p:nvSpPr>
        <p:spPr>
          <a:xfrm>
            <a:off x="2443379" y="3345892"/>
            <a:ext cx="2530998" cy="18960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Component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E7A856-EC9B-63A7-1312-ABD276703BF3}"/>
              </a:ext>
            </a:extLst>
          </p:cNvPr>
          <p:cNvSpPr/>
          <p:nvPr/>
        </p:nvSpPr>
        <p:spPr>
          <a:xfrm>
            <a:off x="185193" y="5018878"/>
            <a:ext cx="1995826" cy="1322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Component C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CB25ADB7-3B4C-8D28-ABD3-14C342D407C3}"/>
              </a:ext>
            </a:extLst>
          </p:cNvPr>
          <p:cNvSpPr/>
          <p:nvPr/>
        </p:nvSpPr>
        <p:spPr>
          <a:xfrm>
            <a:off x="5782885" y="3045892"/>
            <a:ext cx="694481" cy="885676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584BB9E4-DD5A-952B-B7EF-7E448D90B942}"/>
              </a:ext>
            </a:extLst>
          </p:cNvPr>
          <p:cNvSpPr/>
          <p:nvPr/>
        </p:nvSpPr>
        <p:spPr>
          <a:xfrm>
            <a:off x="6592590" y="4332006"/>
            <a:ext cx="694481" cy="885676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D04D81E-D901-71DE-B115-CE91E8C5B8AA}"/>
              </a:ext>
            </a:extLst>
          </p:cNvPr>
          <p:cNvSpPr/>
          <p:nvPr/>
        </p:nvSpPr>
        <p:spPr>
          <a:xfrm>
            <a:off x="6062591" y="1211239"/>
            <a:ext cx="1653443" cy="462203"/>
          </a:xfrm>
          <a:prstGeom prst="wedgeRectCallout">
            <a:avLst>
              <a:gd name="adj1" fmla="val 2917"/>
              <a:gd name="adj2" fmla="val 15139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stores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52A013-5B26-4830-4AD8-BED74904F469}"/>
              </a:ext>
            </a:extLst>
          </p:cNvPr>
          <p:cNvSpPr/>
          <p:nvPr/>
        </p:nvSpPr>
        <p:spPr>
          <a:xfrm>
            <a:off x="2882096" y="1585732"/>
            <a:ext cx="3114515" cy="1481559"/>
          </a:xfrm>
          <a:custGeom>
            <a:avLst/>
            <a:gdLst>
              <a:gd name="connsiteX0" fmla="*/ 3113590 w 3114515"/>
              <a:gd name="connsiteY0" fmla="*/ 1481559 h 1481559"/>
              <a:gd name="connsiteX1" fmla="*/ 2604303 w 3114515"/>
              <a:gd name="connsiteY1" fmla="*/ 613458 h 1481559"/>
              <a:gd name="connsiteX2" fmla="*/ 0 w 3114515"/>
              <a:gd name="connsiteY2" fmla="*/ 0 h 148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515" h="1481559">
                <a:moveTo>
                  <a:pt x="3113590" y="1481559"/>
                </a:moveTo>
                <a:cubicBezTo>
                  <a:pt x="3118412" y="1170971"/>
                  <a:pt x="3123235" y="860384"/>
                  <a:pt x="2604303" y="613458"/>
                </a:cubicBezTo>
                <a:cubicBezTo>
                  <a:pt x="2085371" y="366532"/>
                  <a:pt x="1042685" y="18326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521DF8-E37E-2A9A-425E-0DAAF96B8A4D}"/>
              </a:ext>
            </a:extLst>
          </p:cNvPr>
          <p:cNvSpPr/>
          <p:nvPr/>
        </p:nvSpPr>
        <p:spPr>
          <a:xfrm>
            <a:off x="4386805" y="2881773"/>
            <a:ext cx="1400536" cy="463311"/>
          </a:xfrm>
          <a:custGeom>
            <a:avLst/>
            <a:gdLst>
              <a:gd name="connsiteX0" fmla="*/ 1400536 w 1400536"/>
              <a:gd name="connsiteY0" fmla="*/ 405437 h 463311"/>
              <a:gd name="connsiteX1" fmla="*/ 648182 w 1400536"/>
              <a:gd name="connsiteY1" fmla="*/ 323 h 463311"/>
              <a:gd name="connsiteX2" fmla="*/ 0 w 1400536"/>
              <a:gd name="connsiteY2" fmla="*/ 463311 h 46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6" h="463311">
                <a:moveTo>
                  <a:pt x="1400536" y="405437"/>
                </a:moveTo>
                <a:cubicBezTo>
                  <a:pt x="1141070" y="198057"/>
                  <a:pt x="881605" y="-9323"/>
                  <a:pt x="648182" y="323"/>
                </a:cubicBezTo>
                <a:cubicBezTo>
                  <a:pt x="414759" y="9969"/>
                  <a:pt x="207379" y="236640"/>
                  <a:pt x="0" y="463311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49FF86-DBD2-41AC-7C79-669AE9F2517E}"/>
              </a:ext>
            </a:extLst>
          </p:cNvPr>
          <p:cNvSpPr/>
          <p:nvPr/>
        </p:nvSpPr>
        <p:spPr>
          <a:xfrm>
            <a:off x="2210764" y="5220182"/>
            <a:ext cx="5155308" cy="844952"/>
          </a:xfrm>
          <a:custGeom>
            <a:avLst/>
            <a:gdLst>
              <a:gd name="connsiteX0" fmla="*/ 4710896 w 5155308"/>
              <a:gd name="connsiteY0" fmla="*/ 0 h 844952"/>
              <a:gd name="connsiteX1" fmla="*/ 4699322 w 5155308"/>
              <a:gd name="connsiteY1" fmla="*/ 694481 h 844952"/>
              <a:gd name="connsiteX2" fmla="*/ 0 w 5155308"/>
              <a:gd name="connsiteY2" fmla="*/ 844952 h 84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308" h="844952">
                <a:moveTo>
                  <a:pt x="4710896" y="0"/>
                </a:moveTo>
                <a:cubicBezTo>
                  <a:pt x="5097683" y="276828"/>
                  <a:pt x="5484471" y="553656"/>
                  <a:pt x="4699322" y="694481"/>
                </a:cubicBezTo>
                <a:cubicBezTo>
                  <a:pt x="3914173" y="835306"/>
                  <a:pt x="1957086" y="840129"/>
                  <a:pt x="0" y="84495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7F5F6C2-609F-AB45-797B-53EA0BC561D7}"/>
              </a:ext>
            </a:extLst>
          </p:cNvPr>
          <p:cNvSpPr/>
          <p:nvPr/>
        </p:nvSpPr>
        <p:spPr>
          <a:xfrm>
            <a:off x="4974377" y="4375161"/>
            <a:ext cx="1644514" cy="370390"/>
          </a:xfrm>
          <a:custGeom>
            <a:avLst/>
            <a:gdLst>
              <a:gd name="connsiteX0" fmla="*/ 1643605 w 1644514"/>
              <a:gd name="connsiteY0" fmla="*/ 370390 h 370390"/>
              <a:gd name="connsiteX1" fmla="*/ 1377387 w 1644514"/>
              <a:gd name="connsiteY1" fmla="*/ 81023 h 370390"/>
              <a:gd name="connsiteX2" fmla="*/ 0 w 1644514"/>
              <a:gd name="connsiteY2" fmla="*/ 0 h 37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514" h="370390">
                <a:moveTo>
                  <a:pt x="1643605" y="370390"/>
                </a:moveTo>
                <a:cubicBezTo>
                  <a:pt x="1647463" y="256572"/>
                  <a:pt x="1651321" y="142755"/>
                  <a:pt x="1377387" y="81023"/>
                </a:cubicBezTo>
                <a:cubicBezTo>
                  <a:pt x="1103453" y="19291"/>
                  <a:pt x="551726" y="9645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395F053-317B-0818-6DB7-783148624891}"/>
              </a:ext>
            </a:extLst>
          </p:cNvPr>
          <p:cNvSpPr/>
          <p:nvPr/>
        </p:nvSpPr>
        <p:spPr>
          <a:xfrm>
            <a:off x="2905245" y="1270156"/>
            <a:ext cx="4164940" cy="3226300"/>
          </a:xfrm>
          <a:custGeom>
            <a:avLst/>
            <a:gdLst>
              <a:gd name="connsiteX0" fmla="*/ 4085863 w 4164940"/>
              <a:gd name="connsiteY0" fmla="*/ 3047201 h 3226300"/>
              <a:gd name="connsiteX1" fmla="*/ 4085863 w 4164940"/>
              <a:gd name="connsiteY1" fmla="*/ 2989328 h 3226300"/>
              <a:gd name="connsiteX2" fmla="*/ 3264061 w 4164940"/>
              <a:gd name="connsiteY2" fmla="*/ 732264 h 3226300"/>
              <a:gd name="connsiteX3" fmla="*/ 1620456 w 4164940"/>
              <a:gd name="connsiteY3" fmla="*/ 60933 h 3226300"/>
              <a:gd name="connsiteX4" fmla="*/ 0 w 4164940"/>
              <a:gd name="connsiteY4" fmla="*/ 72507 h 322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4940" h="3226300">
                <a:moveTo>
                  <a:pt x="4085863" y="3047201"/>
                </a:moveTo>
                <a:cubicBezTo>
                  <a:pt x="4154346" y="3211176"/>
                  <a:pt x="4222830" y="3375151"/>
                  <a:pt x="4085863" y="2989328"/>
                </a:cubicBezTo>
                <a:cubicBezTo>
                  <a:pt x="3948896" y="2603505"/>
                  <a:pt x="3674962" y="1220330"/>
                  <a:pt x="3264061" y="732264"/>
                </a:cubicBezTo>
                <a:cubicBezTo>
                  <a:pt x="2853160" y="244198"/>
                  <a:pt x="2164466" y="170893"/>
                  <a:pt x="1620456" y="60933"/>
                </a:cubicBezTo>
                <a:cubicBezTo>
                  <a:pt x="1076446" y="-49027"/>
                  <a:pt x="538223" y="11740"/>
                  <a:pt x="0" y="725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1DEBB1-A31B-B90D-0455-0FD9A49FAC18}"/>
              </a:ext>
            </a:extLst>
          </p:cNvPr>
          <p:cNvSpPr/>
          <p:nvPr/>
        </p:nvSpPr>
        <p:spPr>
          <a:xfrm>
            <a:off x="6939830" y="2918652"/>
            <a:ext cx="1035126" cy="6608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getters</a:t>
            </a:r>
          </a:p>
          <a:p>
            <a:pPr algn="ctr"/>
            <a:r>
              <a:rPr lang="en-US" sz="1600" dirty="0"/>
              <a:t>actions</a:t>
            </a:r>
          </a:p>
        </p:txBody>
      </p:sp>
      <p:pic>
        <p:nvPicPr>
          <p:cNvPr id="2052" name="Picture 4" descr="《Pinia 中文文档》 | Laravel China 社区">
            <a:extLst>
              <a:ext uri="{FF2B5EF4-FFF2-40B4-BE49-F238E27FC236}">
                <a16:creationId xmlns:a16="http://schemas.microsoft.com/office/drawing/2014/main" id="{38F98421-93D2-9C20-529F-902710ED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48" y="1491649"/>
            <a:ext cx="1020439" cy="10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123DA5-2D9D-C8DC-1FA0-4BFBF6FB5853}"/>
              </a:ext>
            </a:extLst>
          </p:cNvPr>
          <p:cNvSpPr/>
          <p:nvPr/>
        </p:nvSpPr>
        <p:spPr>
          <a:xfrm>
            <a:off x="7652897" y="4354049"/>
            <a:ext cx="1035126" cy="6608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getters</a:t>
            </a:r>
          </a:p>
          <a:p>
            <a:pPr algn="ctr"/>
            <a:r>
              <a:rPr lang="en-US" sz="1600" dirty="0"/>
              <a:t>actions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15C30A-C345-1695-C433-66F65BF82F1A}"/>
              </a:ext>
            </a:extLst>
          </p:cNvPr>
          <p:cNvCxnSpPr/>
          <p:nvPr/>
        </p:nvCxnSpPr>
        <p:spPr>
          <a:xfrm>
            <a:off x="5256835" y="1442340"/>
            <a:ext cx="0" cy="489855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979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>
            <a:extLst>
              <a:ext uri="{FF2B5EF4-FFF2-40B4-BE49-F238E27FC236}">
                <a16:creationId xmlns:a16="http://schemas.microsoft.com/office/drawing/2014/main" id="{A0EF78F7-3B2C-4CCE-42BB-7E4761981C0B}"/>
              </a:ext>
            </a:extLst>
          </p:cNvPr>
          <p:cNvSpPr/>
          <p:nvPr/>
        </p:nvSpPr>
        <p:spPr>
          <a:xfrm>
            <a:off x="9221415" y="2025570"/>
            <a:ext cx="2507119" cy="3216330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05C326-A8D0-142B-D632-D6D282F4DB2A}"/>
              </a:ext>
            </a:extLst>
          </p:cNvPr>
          <p:cNvSpPr/>
          <p:nvPr/>
        </p:nvSpPr>
        <p:spPr>
          <a:xfrm>
            <a:off x="6324591" y="4186939"/>
            <a:ext cx="2530998" cy="1270715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B5633CF-36E4-9730-A95E-3AB760198C59}"/>
              </a:ext>
            </a:extLst>
          </p:cNvPr>
          <p:cNvSpPr/>
          <p:nvPr/>
        </p:nvSpPr>
        <p:spPr>
          <a:xfrm>
            <a:off x="5578997" y="2720051"/>
            <a:ext cx="2530998" cy="127071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AF6C434-D95E-E390-B4A5-093AB633D2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7DC8787-6F05-BBE5-12F7-C85858F5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shared state</a:t>
            </a:r>
            <a:r>
              <a:rPr lang="en-US" dirty="0"/>
              <a:t> managed in state stores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7B252EE-93B4-E350-60C0-D6EA5B9A0AC5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60A4D-D1AC-F3DD-B273-E3B3454D015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53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BCF2FE-7635-F8B3-2355-E777E9D8AFA1}"/>
              </a:ext>
            </a:extLst>
          </p:cNvPr>
          <p:cNvSpPr/>
          <p:nvPr/>
        </p:nvSpPr>
        <p:spPr>
          <a:xfrm>
            <a:off x="896228" y="1178115"/>
            <a:ext cx="1967697" cy="196769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Component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3888EFF-3D81-AF3E-9A3F-DE5C1FCC45F1}"/>
              </a:ext>
            </a:extLst>
          </p:cNvPr>
          <p:cNvSpPr/>
          <p:nvPr/>
        </p:nvSpPr>
        <p:spPr>
          <a:xfrm>
            <a:off x="2443379" y="3345892"/>
            <a:ext cx="2530998" cy="189600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Component B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E7A856-EC9B-63A7-1312-ABD276703BF3}"/>
              </a:ext>
            </a:extLst>
          </p:cNvPr>
          <p:cNvSpPr/>
          <p:nvPr/>
        </p:nvSpPr>
        <p:spPr>
          <a:xfrm>
            <a:off x="185193" y="5018878"/>
            <a:ext cx="1995826" cy="132201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Component C</a:t>
            </a:r>
          </a:p>
        </p:txBody>
      </p:sp>
      <p:sp>
        <p:nvSpPr>
          <p:cNvPr id="10" name="Flowchart: Magnetic Disk 9">
            <a:extLst>
              <a:ext uri="{FF2B5EF4-FFF2-40B4-BE49-F238E27FC236}">
                <a16:creationId xmlns:a16="http://schemas.microsoft.com/office/drawing/2014/main" id="{CB25ADB7-3B4C-8D28-ABD3-14C342D407C3}"/>
              </a:ext>
            </a:extLst>
          </p:cNvPr>
          <p:cNvSpPr/>
          <p:nvPr/>
        </p:nvSpPr>
        <p:spPr>
          <a:xfrm>
            <a:off x="5782885" y="3045892"/>
            <a:ext cx="694481" cy="885676"/>
          </a:xfrm>
          <a:prstGeom prst="flowChartMagneticDisk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584BB9E4-DD5A-952B-B7EF-7E448D90B942}"/>
              </a:ext>
            </a:extLst>
          </p:cNvPr>
          <p:cNvSpPr/>
          <p:nvPr/>
        </p:nvSpPr>
        <p:spPr>
          <a:xfrm>
            <a:off x="6592590" y="4332006"/>
            <a:ext cx="694481" cy="885676"/>
          </a:xfrm>
          <a:prstGeom prst="flowChartMagneticDisk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FD04D81E-D901-71DE-B115-CE91E8C5B8AA}"/>
              </a:ext>
            </a:extLst>
          </p:cNvPr>
          <p:cNvSpPr/>
          <p:nvPr/>
        </p:nvSpPr>
        <p:spPr>
          <a:xfrm>
            <a:off x="6062591" y="1211239"/>
            <a:ext cx="1653443" cy="462203"/>
          </a:xfrm>
          <a:prstGeom prst="wedgeRectCallout">
            <a:avLst>
              <a:gd name="adj1" fmla="val 2917"/>
              <a:gd name="adj2" fmla="val 151391"/>
            </a:avLst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state stores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552A013-5B26-4830-4AD8-BED74904F469}"/>
              </a:ext>
            </a:extLst>
          </p:cNvPr>
          <p:cNvSpPr/>
          <p:nvPr/>
        </p:nvSpPr>
        <p:spPr>
          <a:xfrm>
            <a:off x="2882096" y="1585732"/>
            <a:ext cx="3114515" cy="1481559"/>
          </a:xfrm>
          <a:custGeom>
            <a:avLst/>
            <a:gdLst>
              <a:gd name="connsiteX0" fmla="*/ 3113590 w 3114515"/>
              <a:gd name="connsiteY0" fmla="*/ 1481559 h 1481559"/>
              <a:gd name="connsiteX1" fmla="*/ 2604303 w 3114515"/>
              <a:gd name="connsiteY1" fmla="*/ 613458 h 1481559"/>
              <a:gd name="connsiteX2" fmla="*/ 0 w 3114515"/>
              <a:gd name="connsiteY2" fmla="*/ 0 h 1481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515" h="1481559">
                <a:moveTo>
                  <a:pt x="3113590" y="1481559"/>
                </a:moveTo>
                <a:cubicBezTo>
                  <a:pt x="3118412" y="1170971"/>
                  <a:pt x="3123235" y="860384"/>
                  <a:pt x="2604303" y="613458"/>
                </a:cubicBezTo>
                <a:cubicBezTo>
                  <a:pt x="2085371" y="366532"/>
                  <a:pt x="1042685" y="183266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B521DF8-E37E-2A9A-425E-0DAAF96B8A4D}"/>
              </a:ext>
            </a:extLst>
          </p:cNvPr>
          <p:cNvSpPr/>
          <p:nvPr/>
        </p:nvSpPr>
        <p:spPr>
          <a:xfrm>
            <a:off x="4386805" y="2881773"/>
            <a:ext cx="1400536" cy="463311"/>
          </a:xfrm>
          <a:custGeom>
            <a:avLst/>
            <a:gdLst>
              <a:gd name="connsiteX0" fmla="*/ 1400536 w 1400536"/>
              <a:gd name="connsiteY0" fmla="*/ 405437 h 463311"/>
              <a:gd name="connsiteX1" fmla="*/ 648182 w 1400536"/>
              <a:gd name="connsiteY1" fmla="*/ 323 h 463311"/>
              <a:gd name="connsiteX2" fmla="*/ 0 w 1400536"/>
              <a:gd name="connsiteY2" fmla="*/ 463311 h 463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0536" h="463311">
                <a:moveTo>
                  <a:pt x="1400536" y="405437"/>
                </a:moveTo>
                <a:cubicBezTo>
                  <a:pt x="1141070" y="198057"/>
                  <a:pt x="881605" y="-9323"/>
                  <a:pt x="648182" y="323"/>
                </a:cubicBezTo>
                <a:cubicBezTo>
                  <a:pt x="414759" y="9969"/>
                  <a:pt x="207379" y="236640"/>
                  <a:pt x="0" y="463311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449FF86-DBD2-41AC-7C79-669AE9F2517E}"/>
              </a:ext>
            </a:extLst>
          </p:cNvPr>
          <p:cNvSpPr/>
          <p:nvPr/>
        </p:nvSpPr>
        <p:spPr>
          <a:xfrm>
            <a:off x="2210764" y="5220182"/>
            <a:ext cx="5155308" cy="844952"/>
          </a:xfrm>
          <a:custGeom>
            <a:avLst/>
            <a:gdLst>
              <a:gd name="connsiteX0" fmla="*/ 4710896 w 5155308"/>
              <a:gd name="connsiteY0" fmla="*/ 0 h 844952"/>
              <a:gd name="connsiteX1" fmla="*/ 4699322 w 5155308"/>
              <a:gd name="connsiteY1" fmla="*/ 694481 h 844952"/>
              <a:gd name="connsiteX2" fmla="*/ 0 w 5155308"/>
              <a:gd name="connsiteY2" fmla="*/ 844952 h 844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55308" h="844952">
                <a:moveTo>
                  <a:pt x="4710896" y="0"/>
                </a:moveTo>
                <a:cubicBezTo>
                  <a:pt x="5097683" y="276828"/>
                  <a:pt x="5484471" y="553656"/>
                  <a:pt x="4699322" y="694481"/>
                </a:cubicBezTo>
                <a:cubicBezTo>
                  <a:pt x="3914173" y="835306"/>
                  <a:pt x="1957086" y="840129"/>
                  <a:pt x="0" y="84495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7F5F6C2-609F-AB45-797B-53EA0BC561D7}"/>
              </a:ext>
            </a:extLst>
          </p:cNvPr>
          <p:cNvSpPr/>
          <p:nvPr/>
        </p:nvSpPr>
        <p:spPr>
          <a:xfrm>
            <a:off x="4974377" y="4375161"/>
            <a:ext cx="1644514" cy="370390"/>
          </a:xfrm>
          <a:custGeom>
            <a:avLst/>
            <a:gdLst>
              <a:gd name="connsiteX0" fmla="*/ 1643605 w 1644514"/>
              <a:gd name="connsiteY0" fmla="*/ 370390 h 370390"/>
              <a:gd name="connsiteX1" fmla="*/ 1377387 w 1644514"/>
              <a:gd name="connsiteY1" fmla="*/ 81023 h 370390"/>
              <a:gd name="connsiteX2" fmla="*/ 0 w 1644514"/>
              <a:gd name="connsiteY2" fmla="*/ 0 h 370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4514" h="370390">
                <a:moveTo>
                  <a:pt x="1643605" y="370390"/>
                </a:moveTo>
                <a:cubicBezTo>
                  <a:pt x="1647463" y="256572"/>
                  <a:pt x="1651321" y="142755"/>
                  <a:pt x="1377387" y="81023"/>
                </a:cubicBezTo>
                <a:cubicBezTo>
                  <a:pt x="1103453" y="19291"/>
                  <a:pt x="551726" y="9645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395F053-317B-0818-6DB7-783148624891}"/>
              </a:ext>
            </a:extLst>
          </p:cNvPr>
          <p:cNvSpPr/>
          <p:nvPr/>
        </p:nvSpPr>
        <p:spPr>
          <a:xfrm>
            <a:off x="2905245" y="1270156"/>
            <a:ext cx="4164940" cy="3226300"/>
          </a:xfrm>
          <a:custGeom>
            <a:avLst/>
            <a:gdLst>
              <a:gd name="connsiteX0" fmla="*/ 4085863 w 4164940"/>
              <a:gd name="connsiteY0" fmla="*/ 3047201 h 3226300"/>
              <a:gd name="connsiteX1" fmla="*/ 4085863 w 4164940"/>
              <a:gd name="connsiteY1" fmla="*/ 2989328 h 3226300"/>
              <a:gd name="connsiteX2" fmla="*/ 3264061 w 4164940"/>
              <a:gd name="connsiteY2" fmla="*/ 732264 h 3226300"/>
              <a:gd name="connsiteX3" fmla="*/ 1620456 w 4164940"/>
              <a:gd name="connsiteY3" fmla="*/ 60933 h 3226300"/>
              <a:gd name="connsiteX4" fmla="*/ 0 w 4164940"/>
              <a:gd name="connsiteY4" fmla="*/ 72507 h 322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64940" h="3226300">
                <a:moveTo>
                  <a:pt x="4085863" y="3047201"/>
                </a:moveTo>
                <a:cubicBezTo>
                  <a:pt x="4154346" y="3211176"/>
                  <a:pt x="4222830" y="3375151"/>
                  <a:pt x="4085863" y="2989328"/>
                </a:cubicBezTo>
                <a:cubicBezTo>
                  <a:pt x="3948896" y="2603505"/>
                  <a:pt x="3674962" y="1220330"/>
                  <a:pt x="3264061" y="732264"/>
                </a:cubicBezTo>
                <a:cubicBezTo>
                  <a:pt x="2853160" y="244198"/>
                  <a:pt x="2164466" y="170893"/>
                  <a:pt x="1620456" y="60933"/>
                </a:cubicBezTo>
                <a:cubicBezTo>
                  <a:pt x="1076446" y="-49027"/>
                  <a:pt x="538223" y="11740"/>
                  <a:pt x="0" y="725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BB1DEBB1-A31B-B90D-0455-0FD9A49FAC18}"/>
              </a:ext>
            </a:extLst>
          </p:cNvPr>
          <p:cNvSpPr/>
          <p:nvPr/>
        </p:nvSpPr>
        <p:spPr>
          <a:xfrm>
            <a:off x="6939830" y="2918652"/>
            <a:ext cx="1035126" cy="660807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getters</a:t>
            </a:r>
          </a:p>
          <a:p>
            <a:pPr algn="ctr"/>
            <a:r>
              <a:rPr lang="en-US" sz="1600" dirty="0"/>
              <a:t>actions</a:t>
            </a:r>
          </a:p>
        </p:txBody>
      </p:sp>
      <p:pic>
        <p:nvPicPr>
          <p:cNvPr id="2052" name="Picture 4" descr="《Pinia 中文文档》 | Laravel China 社区">
            <a:extLst>
              <a:ext uri="{FF2B5EF4-FFF2-40B4-BE49-F238E27FC236}">
                <a16:creationId xmlns:a16="http://schemas.microsoft.com/office/drawing/2014/main" id="{38F98421-93D2-9C20-529F-902710ED1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548" y="1491649"/>
            <a:ext cx="1020439" cy="1020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C7123DA5-2D9D-C8DC-1FA0-4BFBF6FB5853}"/>
              </a:ext>
            </a:extLst>
          </p:cNvPr>
          <p:cNvSpPr/>
          <p:nvPr/>
        </p:nvSpPr>
        <p:spPr>
          <a:xfrm>
            <a:off x="7652897" y="4354049"/>
            <a:ext cx="1035126" cy="660807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getters</a:t>
            </a:r>
          </a:p>
          <a:p>
            <a:pPr algn="ctr"/>
            <a:r>
              <a:rPr lang="en-US" sz="1600" dirty="0"/>
              <a:t>actions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720A3E-F6DB-0844-B683-78DB774C01B2}"/>
              </a:ext>
            </a:extLst>
          </p:cNvPr>
          <p:cNvCxnSpPr>
            <a:cxnSpLocks/>
          </p:cNvCxnSpPr>
          <p:nvPr/>
        </p:nvCxnSpPr>
        <p:spPr>
          <a:xfrm>
            <a:off x="9086126" y="1134181"/>
            <a:ext cx="0" cy="5206711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8278403A-AFDE-AA32-9C53-BF59825CAA3C}"/>
              </a:ext>
            </a:extLst>
          </p:cNvPr>
          <p:cNvSpPr/>
          <p:nvPr/>
        </p:nvSpPr>
        <p:spPr>
          <a:xfrm>
            <a:off x="10442009" y="2551819"/>
            <a:ext cx="1286525" cy="766217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FBD7FCD9-4138-E1DF-82EC-F36460419941}"/>
              </a:ext>
            </a:extLst>
          </p:cNvPr>
          <p:cNvSpPr/>
          <p:nvPr/>
        </p:nvSpPr>
        <p:spPr>
          <a:xfrm>
            <a:off x="9358266" y="5721199"/>
            <a:ext cx="642108" cy="791907"/>
          </a:xfrm>
          <a:prstGeom prst="foldedCorne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64F737C3-EB65-9E12-2E67-7B15FF279D03}"/>
              </a:ext>
            </a:extLst>
          </p:cNvPr>
          <p:cNvSpPr/>
          <p:nvPr/>
        </p:nvSpPr>
        <p:spPr>
          <a:xfrm>
            <a:off x="9831720" y="5465944"/>
            <a:ext cx="642108" cy="791907"/>
          </a:xfrm>
          <a:prstGeom prst="foldedCorner">
            <a:avLst/>
          </a:prstGeom>
          <a:solidFill>
            <a:schemeClr val="bg2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file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63C48B7-2400-B63E-ABE5-6A681CA117CA}"/>
              </a:ext>
            </a:extLst>
          </p:cNvPr>
          <p:cNvSpPr/>
          <p:nvPr/>
        </p:nvSpPr>
        <p:spPr>
          <a:xfrm>
            <a:off x="9578858" y="3502175"/>
            <a:ext cx="1461278" cy="601814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CFE6FF7E-8FBD-037C-3E84-3F42C6F9C3E3}"/>
              </a:ext>
            </a:extLst>
          </p:cNvPr>
          <p:cNvSpPr/>
          <p:nvPr/>
        </p:nvSpPr>
        <p:spPr>
          <a:xfrm>
            <a:off x="9923057" y="3937261"/>
            <a:ext cx="1461278" cy="60181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 API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00AE6C2-3A41-4E27-FC1D-254636D24B7A}"/>
              </a:ext>
            </a:extLst>
          </p:cNvPr>
          <p:cNvSpPr/>
          <p:nvPr/>
        </p:nvSpPr>
        <p:spPr>
          <a:xfrm>
            <a:off x="7974956" y="3125165"/>
            <a:ext cx="1761918" cy="415401"/>
          </a:xfrm>
          <a:custGeom>
            <a:avLst/>
            <a:gdLst>
              <a:gd name="connsiteX0" fmla="*/ 0 w 1761918"/>
              <a:gd name="connsiteY0" fmla="*/ 0 h 415401"/>
              <a:gd name="connsiteX1" fmla="*/ 1759352 w 1761918"/>
              <a:gd name="connsiteY1" fmla="*/ 405113 h 415401"/>
              <a:gd name="connsiteX2" fmla="*/ 312517 w 1761918"/>
              <a:gd name="connsiteY2" fmla="*/ 254643 h 415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61918" h="415401">
                <a:moveTo>
                  <a:pt x="0" y="0"/>
                </a:moveTo>
                <a:cubicBezTo>
                  <a:pt x="853633" y="181336"/>
                  <a:pt x="1707266" y="362673"/>
                  <a:pt x="1759352" y="405113"/>
                </a:cubicBezTo>
                <a:cubicBezTo>
                  <a:pt x="1811438" y="447554"/>
                  <a:pt x="1061977" y="351098"/>
                  <a:pt x="312517" y="25464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29B41AF-156A-1A5D-2FD2-9874D2C71B52}"/>
              </a:ext>
            </a:extLst>
          </p:cNvPr>
          <p:cNvCxnSpPr>
            <a:stCxn id="32" idx="0"/>
          </p:cNvCxnSpPr>
          <p:nvPr/>
        </p:nvCxnSpPr>
        <p:spPr>
          <a:xfrm flipV="1">
            <a:off x="10309497" y="3239884"/>
            <a:ext cx="193879" cy="2622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05E46D7-B7D9-185A-ECF8-3AA411E28353}"/>
              </a:ext>
            </a:extLst>
          </p:cNvPr>
          <p:cNvSpPr/>
          <p:nvPr/>
        </p:nvSpPr>
        <p:spPr>
          <a:xfrm>
            <a:off x="8692587" y="4803494"/>
            <a:ext cx="856671" cy="940639"/>
          </a:xfrm>
          <a:custGeom>
            <a:avLst/>
            <a:gdLst>
              <a:gd name="connsiteX0" fmla="*/ 0 w 856671"/>
              <a:gd name="connsiteY0" fmla="*/ 0 h 940639"/>
              <a:gd name="connsiteX1" fmla="*/ 856526 w 856671"/>
              <a:gd name="connsiteY1" fmla="*/ 937549 h 940639"/>
              <a:gd name="connsiteX2" fmla="*/ 69448 w 856671"/>
              <a:gd name="connsiteY2" fmla="*/ 243068 h 940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671" h="940639">
                <a:moveTo>
                  <a:pt x="0" y="0"/>
                </a:moveTo>
                <a:cubicBezTo>
                  <a:pt x="422475" y="448519"/>
                  <a:pt x="844951" y="897038"/>
                  <a:pt x="856526" y="937549"/>
                </a:cubicBezTo>
                <a:cubicBezTo>
                  <a:pt x="868101" y="978060"/>
                  <a:pt x="187124" y="613458"/>
                  <a:pt x="69448" y="24306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1981F80-BDEF-046D-C649-BAEC2DC5AC7F}"/>
              </a:ext>
            </a:extLst>
          </p:cNvPr>
          <p:cNvSpPr/>
          <p:nvPr/>
        </p:nvSpPr>
        <p:spPr>
          <a:xfrm>
            <a:off x="8669437" y="4281564"/>
            <a:ext cx="1286523" cy="302011"/>
          </a:xfrm>
          <a:custGeom>
            <a:avLst/>
            <a:gdLst>
              <a:gd name="connsiteX0" fmla="*/ 0 w 1286523"/>
              <a:gd name="connsiteY0" fmla="*/ 220988 h 302011"/>
              <a:gd name="connsiteX1" fmla="*/ 1284790 w 1286523"/>
              <a:gd name="connsiteY1" fmla="*/ 1069 h 302011"/>
              <a:gd name="connsiteX2" fmla="*/ 219919 w 1286523"/>
              <a:gd name="connsiteY2" fmla="*/ 302011 h 30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6523" h="302011">
                <a:moveTo>
                  <a:pt x="0" y="220988"/>
                </a:moveTo>
                <a:cubicBezTo>
                  <a:pt x="624068" y="104276"/>
                  <a:pt x="1248137" y="-12435"/>
                  <a:pt x="1284790" y="1069"/>
                </a:cubicBezTo>
                <a:cubicBezTo>
                  <a:pt x="1321443" y="14573"/>
                  <a:pt x="770681" y="158292"/>
                  <a:pt x="219919" y="30201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15C30A-C345-1695-C433-66F65BF82F1A}"/>
              </a:ext>
            </a:extLst>
          </p:cNvPr>
          <p:cNvCxnSpPr/>
          <p:nvPr/>
        </p:nvCxnSpPr>
        <p:spPr>
          <a:xfrm>
            <a:off x="5256835" y="1442340"/>
            <a:ext cx="0" cy="4898552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38421FF8-010D-2F48-FC9C-D82AE9874716}"/>
              </a:ext>
            </a:extLst>
          </p:cNvPr>
          <p:cNvSpPr txBox="1"/>
          <p:nvPr/>
        </p:nvSpPr>
        <p:spPr>
          <a:xfrm>
            <a:off x="9195932" y="1134181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Server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30E1484-355A-1EDE-6B0F-4D0DB9CCA7EE}"/>
              </a:ext>
            </a:extLst>
          </p:cNvPr>
          <p:cNvSpPr txBox="1"/>
          <p:nvPr/>
        </p:nvSpPr>
        <p:spPr>
          <a:xfrm>
            <a:off x="8518767" y="1135079"/>
            <a:ext cx="4263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Client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652EE83-F9B8-9B4A-A0DE-6B8C44C7F7F2}"/>
              </a:ext>
            </a:extLst>
          </p:cNvPr>
          <p:cNvCxnSpPr>
            <a:endCxn id="32" idx="1"/>
          </p:cNvCxnSpPr>
          <p:nvPr/>
        </p:nvCxnSpPr>
        <p:spPr>
          <a:xfrm>
            <a:off x="7974956" y="3540566"/>
            <a:ext cx="1603902" cy="262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CCA08EA-51AD-E7F3-808F-98D4187E90B5}"/>
              </a:ext>
            </a:extLst>
          </p:cNvPr>
          <p:cNvCxnSpPr>
            <a:stCxn id="25" idx="3"/>
          </p:cNvCxnSpPr>
          <p:nvPr/>
        </p:nvCxnSpPr>
        <p:spPr>
          <a:xfrm flipV="1">
            <a:off x="8688023" y="4496456"/>
            <a:ext cx="1312351" cy="1879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0225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C9D16E-712A-6238-96BE-87518A9947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10FD98-2B2F-A36F-8774-F64FFC01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Pinia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7AD7E4-960E-1C11-F221-9AAF2F94085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1792882"/>
          </a:xfrm>
        </p:spPr>
        <p:txBody>
          <a:bodyPr/>
          <a:lstStyle/>
          <a:p>
            <a:r>
              <a:rPr lang="en-US" dirty="0"/>
              <a:t>Instantiate Vue application with </a:t>
            </a:r>
            <a:r>
              <a:rPr lang="en-US" dirty="0" err="1"/>
              <a:t>Pinia</a:t>
            </a:r>
            <a:r>
              <a:rPr lang="en-US" dirty="0"/>
              <a:t> enabled or: </a:t>
            </a:r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</a:t>
            </a:r>
            <a:r>
              <a:rPr lang="en-US" dirty="0" err="1">
                <a:latin typeface="Lucida Console" panose="020B0609040504020204" pitchFamily="49" charset="0"/>
              </a:rPr>
              <a:t>pinia</a:t>
            </a:r>
            <a:r>
              <a:rPr lang="en-US" dirty="0">
                <a:latin typeface="Lucida Console" panose="020B0609040504020204" pitchFamily="49" charset="0"/>
              </a:rPr>
              <a:t> --save</a:t>
            </a:r>
          </a:p>
          <a:p>
            <a:r>
              <a:rPr lang="en-US" dirty="0"/>
              <a:t>Initialize </a:t>
            </a:r>
            <a:r>
              <a:rPr lang="en-US" dirty="0" err="1"/>
              <a:t>Pinia</a:t>
            </a:r>
            <a:r>
              <a:rPr lang="en-US" dirty="0"/>
              <a:t> and inject into Vue App</a:t>
            </a:r>
          </a:p>
          <a:p>
            <a:r>
              <a:rPr lang="en-US" dirty="0"/>
              <a:t>Define Store – id, state, getters (computed), actions</a:t>
            </a:r>
          </a:p>
          <a:p>
            <a:r>
              <a:rPr lang="en-US" dirty="0"/>
              <a:t>Use Store in Components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E23105-D331-2FB8-7984-5AF7EFD23C9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F7D87-2543-9FB2-0154-F474E4B9199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54</a:t>
            </a:fld>
            <a:endParaRPr lang="nl-NL" dirty="0"/>
          </a:p>
        </p:txBody>
      </p:sp>
      <p:pic>
        <p:nvPicPr>
          <p:cNvPr id="3076" name="Picture 4" descr="《Pinia 中文文档》 | Laravel China 社区">
            <a:extLst>
              <a:ext uri="{FF2B5EF4-FFF2-40B4-BE49-F238E27FC236}">
                <a16:creationId xmlns:a16="http://schemas.microsoft.com/office/drawing/2014/main" id="{37DCA707-4EB7-0AA0-90C8-19371996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3611" y="262246"/>
            <a:ext cx="2443078" cy="2443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CA2A6B4-BFB1-4528-5F39-CE2C24EE29A1}"/>
              </a:ext>
            </a:extLst>
          </p:cNvPr>
          <p:cNvSpPr/>
          <p:nvPr/>
        </p:nvSpPr>
        <p:spPr>
          <a:xfrm>
            <a:off x="1180618" y="4147145"/>
            <a:ext cx="1863524" cy="11458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main.js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EEA9AE-A8B9-65EB-9C3C-FC0FF083A01D}"/>
              </a:ext>
            </a:extLst>
          </p:cNvPr>
          <p:cNvSpPr/>
          <p:nvPr/>
        </p:nvSpPr>
        <p:spPr>
          <a:xfrm>
            <a:off x="428262" y="2083444"/>
            <a:ext cx="449564" cy="235712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3146679-5738-BB55-1CB6-A0DC612BFA48}"/>
              </a:ext>
            </a:extLst>
          </p:cNvPr>
          <p:cNvSpPr/>
          <p:nvPr/>
        </p:nvSpPr>
        <p:spPr>
          <a:xfrm>
            <a:off x="428262" y="2418842"/>
            <a:ext cx="449564" cy="235712"/>
          </a:xfrm>
          <a:prstGeom prst="ellipse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4E68A3E-02E8-12F5-6594-113CFEE8086F}"/>
              </a:ext>
            </a:extLst>
          </p:cNvPr>
          <p:cNvSpPr/>
          <p:nvPr/>
        </p:nvSpPr>
        <p:spPr>
          <a:xfrm>
            <a:off x="428262" y="2754240"/>
            <a:ext cx="449564" cy="235712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281C79B-585C-5389-226E-0E5FFD80F462}"/>
              </a:ext>
            </a:extLst>
          </p:cNvPr>
          <p:cNvSpPr/>
          <p:nvPr/>
        </p:nvSpPr>
        <p:spPr>
          <a:xfrm>
            <a:off x="3902598" y="4147145"/>
            <a:ext cx="1863524" cy="114589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App.vue</a:t>
            </a:r>
            <a:endParaRPr lang="en-US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522ACD8-373E-7638-5E56-BB3C33D39980}"/>
              </a:ext>
            </a:extLst>
          </p:cNvPr>
          <p:cNvSpPr/>
          <p:nvPr/>
        </p:nvSpPr>
        <p:spPr>
          <a:xfrm>
            <a:off x="6532070" y="4147145"/>
            <a:ext cx="1863524" cy="1145894"/>
          </a:xfrm>
          <a:prstGeom prst="rect">
            <a:avLst/>
          </a:prstGeom>
          <a:solidFill>
            <a:srgbClr val="F1CA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HelloWorld.vue</a:t>
            </a:r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0058557-1E27-E413-6562-3A90603E21CD}"/>
              </a:ext>
            </a:extLst>
          </p:cNvPr>
          <p:cNvSpPr/>
          <p:nvPr/>
        </p:nvSpPr>
        <p:spPr>
          <a:xfrm>
            <a:off x="9147858" y="4128600"/>
            <a:ext cx="1863524" cy="1145894"/>
          </a:xfrm>
          <a:prstGeom prst="rect">
            <a:avLst/>
          </a:prstGeom>
          <a:solidFill>
            <a:srgbClr val="BC44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greetingState.js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45E8E71-7F25-AE90-90CE-42C4A3AD85BF}"/>
              </a:ext>
            </a:extLst>
          </p:cNvPr>
          <p:cNvSpPr/>
          <p:nvPr/>
        </p:nvSpPr>
        <p:spPr>
          <a:xfrm>
            <a:off x="8391646" y="4595149"/>
            <a:ext cx="788647" cy="175365"/>
          </a:xfrm>
          <a:custGeom>
            <a:avLst/>
            <a:gdLst>
              <a:gd name="connsiteX0" fmla="*/ 0 w 788647"/>
              <a:gd name="connsiteY0" fmla="*/ 0 h 175365"/>
              <a:gd name="connsiteX1" fmla="*/ 787078 w 788647"/>
              <a:gd name="connsiteY1" fmla="*/ 150471 h 175365"/>
              <a:gd name="connsiteX2" fmla="*/ 162045 w 788647"/>
              <a:gd name="connsiteY2" fmla="*/ 173621 h 1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47" h="175365">
                <a:moveTo>
                  <a:pt x="0" y="0"/>
                </a:moveTo>
                <a:cubicBezTo>
                  <a:pt x="380035" y="60767"/>
                  <a:pt x="760071" y="121534"/>
                  <a:pt x="787078" y="150471"/>
                </a:cubicBezTo>
                <a:cubicBezTo>
                  <a:pt x="814085" y="179408"/>
                  <a:pt x="488065" y="176514"/>
                  <a:pt x="162045" y="17362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E1E46E3-378C-BA14-B41B-08571DE760EC}"/>
              </a:ext>
            </a:extLst>
          </p:cNvPr>
          <p:cNvSpPr/>
          <p:nvPr/>
        </p:nvSpPr>
        <p:spPr>
          <a:xfrm>
            <a:off x="5764192" y="4444678"/>
            <a:ext cx="856970" cy="163042"/>
          </a:xfrm>
          <a:custGeom>
            <a:avLst/>
            <a:gdLst>
              <a:gd name="connsiteX0" fmla="*/ 0 w 856970"/>
              <a:gd name="connsiteY0" fmla="*/ 0 h 163042"/>
              <a:gd name="connsiteX1" fmla="*/ 856527 w 856970"/>
              <a:gd name="connsiteY1" fmla="*/ 138897 h 163042"/>
              <a:gd name="connsiteX2" fmla="*/ 92598 w 856970"/>
              <a:gd name="connsiteY2" fmla="*/ 162046 h 16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70" h="163042">
                <a:moveTo>
                  <a:pt x="0" y="0"/>
                </a:moveTo>
                <a:cubicBezTo>
                  <a:pt x="420547" y="55944"/>
                  <a:pt x="841094" y="111889"/>
                  <a:pt x="856527" y="138897"/>
                </a:cubicBezTo>
                <a:cubicBezTo>
                  <a:pt x="871960" y="165905"/>
                  <a:pt x="482279" y="163975"/>
                  <a:pt x="92598" y="162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78D0EDF-475D-F849-976B-56214F8B6648}"/>
              </a:ext>
            </a:extLst>
          </p:cNvPr>
          <p:cNvSpPr/>
          <p:nvPr/>
        </p:nvSpPr>
        <p:spPr>
          <a:xfrm>
            <a:off x="3045628" y="4363157"/>
            <a:ext cx="856970" cy="163042"/>
          </a:xfrm>
          <a:custGeom>
            <a:avLst/>
            <a:gdLst>
              <a:gd name="connsiteX0" fmla="*/ 0 w 856970"/>
              <a:gd name="connsiteY0" fmla="*/ 0 h 163042"/>
              <a:gd name="connsiteX1" fmla="*/ 856527 w 856970"/>
              <a:gd name="connsiteY1" fmla="*/ 138897 h 163042"/>
              <a:gd name="connsiteX2" fmla="*/ 92598 w 856970"/>
              <a:gd name="connsiteY2" fmla="*/ 162046 h 16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70" h="163042">
                <a:moveTo>
                  <a:pt x="0" y="0"/>
                </a:moveTo>
                <a:cubicBezTo>
                  <a:pt x="420547" y="55944"/>
                  <a:pt x="841094" y="111889"/>
                  <a:pt x="856527" y="138897"/>
                </a:cubicBezTo>
                <a:cubicBezTo>
                  <a:pt x="871960" y="165905"/>
                  <a:pt x="482279" y="163975"/>
                  <a:pt x="92598" y="162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lowchart: Magnetic Disk 27">
            <a:extLst>
              <a:ext uri="{FF2B5EF4-FFF2-40B4-BE49-F238E27FC236}">
                <a16:creationId xmlns:a16="http://schemas.microsoft.com/office/drawing/2014/main" id="{CDF74BB2-C039-7F55-E496-E9F91F9CAC44}"/>
              </a:ext>
            </a:extLst>
          </p:cNvPr>
          <p:cNvSpPr/>
          <p:nvPr/>
        </p:nvSpPr>
        <p:spPr>
          <a:xfrm>
            <a:off x="9363611" y="5000263"/>
            <a:ext cx="775812" cy="532946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03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C9D16E-712A-6238-96BE-87518A9947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10FD98-2B2F-A36F-8774-F64FFC019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Pinia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E23105-D331-2FB8-7984-5AF7EFD23C9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F7D87-2543-9FB2-0154-F474E4B9199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55</a:t>
            </a:fld>
            <a:endParaRPr lang="nl-NL" dirty="0"/>
          </a:p>
        </p:txBody>
      </p:sp>
      <p:pic>
        <p:nvPicPr>
          <p:cNvPr id="3076" name="Picture 4" descr="《Pinia 中文文档》 | Laravel China 社区">
            <a:extLst>
              <a:ext uri="{FF2B5EF4-FFF2-40B4-BE49-F238E27FC236}">
                <a16:creationId xmlns:a16="http://schemas.microsoft.com/office/drawing/2014/main" id="{37DCA707-4EB7-0AA0-90C8-19371996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906" y="80984"/>
            <a:ext cx="1584488" cy="15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5A86FA-6AA1-67B7-6D32-3C082D0B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" y="2158769"/>
            <a:ext cx="3047000" cy="17365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9350BE-042A-794F-EC27-C81D2E0684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6389" y="3487454"/>
            <a:ext cx="4039611" cy="1297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36C25C4-8940-1CA3-6D45-905D9279E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1987" y="2042162"/>
            <a:ext cx="5563407" cy="2804693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BB6288DA-8D78-FACB-2B6D-A116C770C893}"/>
              </a:ext>
            </a:extLst>
          </p:cNvPr>
          <p:cNvGrpSpPr/>
          <p:nvPr/>
        </p:nvGrpSpPr>
        <p:grpSpPr>
          <a:xfrm>
            <a:off x="1180618" y="1172521"/>
            <a:ext cx="7415002" cy="838625"/>
            <a:chOff x="385311" y="1235947"/>
            <a:chExt cx="9830764" cy="140460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2DD287F-E1DF-C91F-4612-3701485AE84A}"/>
                </a:ext>
              </a:extLst>
            </p:cNvPr>
            <p:cNvSpPr/>
            <p:nvPr/>
          </p:nvSpPr>
          <p:spPr>
            <a:xfrm>
              <a:off x="385311" y="1254492"/>
              <a:ext cx="1863524" cy="1145894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main.js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6EC072D-B634-C665-378C-6F8482CAC8BA}"/>
                </a:ext>
              </a:extLst>
            </p:cNvPr>
            <p:cNvSpPr/>
            <p:nvPr/>
          </p:nvSpPr>
          <p:spPr>
            <a:xfrm>
              <a:off x="3107291" y="1254492"/>
              <a:ext cx="1863524" cy="1145894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App.vue</a:t>
              </a:r>
              <a:endParaRPr lang="en-US" sz="120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BA5A5C7D-F1B3-51CA-6DE1-F9AF4A656351}"/>
                </a:ext>
              </a:extLst>
            </p:cNvPr>
            <p:cNvSpPr/>
            <p:nvPr/>
          </p:nvSpPr>
          <p:spPr>
            <a:xfrm>
              <a:off x="5736763" y="1254492"/>
              <a:ext cx="1863524" cy="1145894"/>
            </a:xfrm>
            <a:prstGeom prst="rect">
              <a:avLst/>
            </a:prstGeom>
            <a:solidFill>
              <a:srgbClr val="F1CA13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HelloWorld.vue</a:t>
              </a:r>
              <a:endParaRPr lang="en-US" sz="1200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D098D9F-DA59-59FA-EEF9-42D1B45FE207}"/>
                </a:ext>
              </a:extLst>
            </p:cNvPr>
            <p:cNvSpPr/>
            <p:nvPr/>
          </p:nvSpPr>
          <p:spPr>
            <a:xfrm>
              <a:off x="8352551" y="1235947"/>
              <a:ext cx="1863524" cy="1145894"/>
            </a:xfrm>
            <a:prstGeom prst="rect">
              <a:avLst/>
            </a:prstGeom>
            <a:solidFill>
              <a:srgbClr val="BC448C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greetingState.js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E8D5AED-DFEC-43BE-B51C-2DF60ACD48C1}"/>
                </a:ext>
              </a:extLst>
            </p:cNvPr>
            <p:cNvSpPr/>
            <p:nvPr/>
          </p:nvSpPr>
          <p:spPr>
            <a:xfrm>
              <a:off x="7596339" y="1702496"/>
              <a:ext cx="788647" cy="175365"/>
            </a:xfrm>
            <a:custGeom>
              <a:avLst/>
              <a:gdLst>
                <a:gd name="connsiteX0" fmla="*/ 0 w 788647"/>
                <a:gd name="connsiteY0" fmla="*/ 0 h 175365"/>
                <a:gd name="connsiteX1" fmla="*/ 787078 w 788647"/>
                <a:gd name="connsiteY1" fmla="*/ 150471 h 175365"/>
                <a:gd name="connsiteX2" fmla="*/ 162045 w 788647"/>
                <a:gd name="connsiteY2" fmla="*/ 173621 h 17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8647" h="175365">
                  <a:moveTo>
                    <a:pt x="0" y="0"/>
                  </a:moveTo>
                  <a:cubicBezTo>
                    <a:pt x="380035" y="60767"/>
                    <a:pt x="760071" y="121534"/>
                    <a:pt x="787078" y="150471"/>
                  </a:cubicBezTo>
                  <a:cubicBezTo>
                    <a:pt x="814085" y="179408"/>
                    <a:pt x="488065" y="176514"/>
                    <a:pt x="162045" y="173621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474BDBB-55FD-6D94-1E0A-4DFC6D9A7AAB}"/>
                </a:ext>
              </a:extLst>
            </p:cNvPr>
            <p:cNvSpPr/>
            <p:nvPr/>
          </p:nvSpPr>
          <p:spPr>
            <a:xfrm>
              <a:off x="4968885" y="1552025"/>
              <a:ext cx="856970" cy="163042"/>
            </a:xfrm>
            <a:custGeom>
              <a:avLst/>
              <a:gdLst>
                <a:gd name="connsiteX0" fmla="*/ 0 w 856970"/>
                <a:gd name="connsiteY0" fmla="*/ 0 h 163042"/>
                <a:gd name="connsiteX1" fmla="*/ 856527 w 856970"/>
                <a:gd name="connsiteY1" fmla="*/ 138897 h 163042"/>
                <a:gd name="connsiteX2" fmla="*/ 92598 w 856970"/>
                <a:gd name="connsiteY2" fmla="*/ 162046 h 1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970" h="163042">
                  <a:moveTo>
                    <a:pt x="0" y="0"/>
                  </a:moveTo>
                  <a:cubicBezTo>
                    <a:pt x="420547" y="55944"/>
                    <a:pt x="841094" y="111889"/>
                    <a:pt x="856527" y="138897"/>
                  </a:cubicBezTo>
                  <a:cubicBezTo>
                    <a:pt x="871960" y="165905"/>
                    <a:pt x="482279" y="163975"/>
                    <a:pt x="92598" y="162046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FB5BFE7-2E57-7B54-0F6D-9E98DEC1A18F}"/>
                </a:ext>
              </a:extLst>
            </p:cNvPr>
            <p:cNvSpPr/>
            <p:nvPr/>
          </p:nvSpPr>
          <p:spPr>
            <a:xfrm>
              <a:off x="2250321" y="1470504"/>
              <a:ext cx="856970" cy="163042"/>
            </a:xfrm>
            <a:custGeom>
              <a:avLst/>
              <a:gdLst>
                <a:gd name="connsiteX0" fmla="*/ 0 w 856970"/>
                <a:gd name="connsiteY0" fmla="*/ 0 h 163042"/>
                <a:gd name="connsiteX1" fmla="*/ 856527 w 856970"/>
                <a:gd name="connsiteY1" fmla="*/ 138897 h 163042"/>
                <a:gd name="connsiteX2" fmla="*/ 92598 w 856970"/>
                <a:gd name="connsiteY2" fmla="*/ 162046 h 163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56970" h="163042">
                  <a:moveTo>
                    <a:pt x="0" y="0"/>
                  </a:moveTo>
                  <a:cubicBezTo>
                    <a:pt x="420547" y="55944"/>
                    <a:pt x="841094" y="111889"/>
                    <a:pt x="856527" y="138897"/>
                  </a:cubicBezTo>
                  <a:cubicBezTo>
                    <a:pt x="871960" y="165905"/>
                    <a:pt x="482279" y="163975"/>
                    <a:pt x="92598" y="162046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3" name="Flowchart: Magnetic Disk 22">
              <a:extLst>
                <a:ext uri="{FF2B5EF4-FFF2-40B4-BE49-F238E27FC236}">
                  <a16:creationId xmlns:a16="http://schemas.microsoft.com/office/drawing/2014/main" id="{09947EFE-353F-2B8C-7D93-3E0C090BEFED}"/>
                </a:ext>
              </a:extLst>
            </p:cNvPr>
            <p:cNvSpPr/>
            <p:nvPr/>
          </p:nvSpPr>
          <p:spPr>
            <a:xfrm>
              <a:off x="8568304" y="2107610"/>
              <a:ext cx="775812" cy="532946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Flowchart: Magnetic Disk 28">
              <a:extLst>
                <a:ext uri="{FF2B5EF4-FFF2-40B4-BE49-F238E27FC236}">
                  <a16:creationId xmlns:a16="http://schemas.microsoft.com/office/drawing/2014/main" id="{4F0B0967-9D50-C850-6EC6-C7B5559D6802}"/>
                </a:ext>
              </a:extLst>
            </p:cNvPr>
            <p:cNvSpPr/>
            <p:nvPr/>
          </p:nvSpPr>
          <p:spPr>
            <a:xfrm>
              <a:off x="7158920" y="1984987"/>
              <a:ext cx="388756" cy="350321"/>
            </a:xfrm>
            <a:prstGeom prst="flowChartMagneticDisk">
              <a:avLst/>
            </a:prstGeom>
            <a:solidFill>
              <a:schemeClr val="accent5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5457BDB-F340-07BE-A9DC-758FCDBF4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321" y="4668622"/>
            <a:ext cx="4991265" cy="1663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BB2951B-F38D-0509-28F7-2F1426CA9D69}"/>
              </a:ext>
            </a:extLst>
          </p:cNvPr>
          <p:cNvSpPr/>
          <p:nvPr/>
        </p:nvSpPr>
        <p:spPr>
          <a:xfrm>
            <a:off x="115103" y="2746998"/>
            <a:ext cx="2859591" cy="28261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1537A7-FEAA-4C6A-A069-C3183BC24426}"/>
              </a:ext>
            </a:extLst>
          </p:cNvPr>
          <p:cNvSpPr/>
          <p:nvPr/>
        </p:nvSpPr>
        <p:spPr>
          <a:xfrm>
            <a:off x="68803" y="3393807"/>
            <a:ext cx="1887320" cy="2645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716A6B-4C4E-5C39-21BC-29163681CB77}"/>
              </a:ext>
            </a:extLst>
          </p:cNvPr>
          <p:cNvSpPr/>
          <p:nvPr/>
        </p:nvSpPr>
        <p:spPr>
          <a:xfrm>
            <a:off x="3132534" y="4848318"/>
            <a:ext cx="4951052" cy="414151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3896A3-62B9-85EF-9496-74F7F5838539}"/>
              </a:ext>
            </a:extLst>
          </p:cNvPr>
          <p:cNvSpPr/>
          <p:nvPr/>
        </p:nvSpPr>
        <p:spPr>
          <a:xfrm>
            <a:off x="3351701" y="5897032"/>
            <a:ext cx="2887052" cy="251225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38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C9D16E-712A-6238-96BE-87518A9947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10FD98-2B2F-A36F-8774-F64FFC01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8184908" cy="34840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Pinia</a:t>
            </a:r>
            <a:r>
              <a:rPr lang="en-US" dirty="0"/>
              <a:t> State store across components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E23105-D331-2FB8-7984-5AF7EFD23C9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F7D87-2543-9FB2-0154-F474E4B9199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56</a:t>
            </a:fld>
            <a:endParaRPr lang="nl-NL" dirty="0"/>
          </a:p>
        </p:txBody>
      </p:sp>
      <p:pic>
        <p:nvPicPr>
          <p:cNvPr id="3076" name="Picture 4" descr="《Pinia 中文文档》 | Laravel China 社区">
            <a:extLst>
              <a:ext uri="{FF2B5EF4-FFF2-40B4-BE49-F238E27FC236}">
                <a16:creationId xmlns:a16="http://schemas.microsoft.com/office/drawing/2014/main" id="{37DCA707-4EB7-0AA0-90C8-19371996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906" y="80984"/>
            <a:ext cx="1584488" cy="15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DD287F-E1DF-C91F-4612-3701485AE84A}"/>
              </a:ext>
            </a:extLst>
          </p:cNvPr>
          <p:cNvSpPr/>
          <p:nvPr/>
        </p:nvSpPr>
        <p:spPr>
          <a:xfrm>
            <a:off x="1180618" y="1183593"/>
            <a:ext cx="1405591" cy="6841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main.js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C072D-B634-C665-378C-6F8482CAC8BA}"/>
              </a:ext>
            </a:extLst>
          </p:cNvPr>
          <p:cNvSpPr/>
          <p:nvPr/>
        </p:nvSpPr>
        <p:spPr>
          <a:xfrm>
            <a:off x="3233712" y="1183593"/>
            <a:ext cx="1405591" cy="6841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App.vue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5C7D-F1B3-51CA-6DE1-F9AF4A656351}"/>
              </a:ext>
            </a:extLst>
          </p:cNvPr>
          <p:cNvSpPr/>
          <p:nvPr/>
        </p:nvSpPr>
        <p:spPr>
          <a:xfrm>
            <a:off x="5217031" y="1183593"/>
            <a:ext cx="1405591" cy="684159"/>
          </a:xfrm>
          <a:prstGeom prst="rect">
            <a:avLst/>
          </a:prstGeom>
          <a:solidFill>
            <a:srgbClr val="F1CA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HelloWorld.vue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098D9F-DA59-59FA-EEF9-42D1B45FE207}"/>
              </a:ext>
            </a:extLst>
          </p:cNvPr>
          <p:cNvSpPr/>
          <p:nvPr/>
        </p:nvSpPr>
        <p:spPr>
          <a:xfrm>
            <a:off x="7190029" y="1172521"/>
            <a:ext cx="1405591" cy="684159"/>
          </a:xfrm>
          <a:prstGeom prst="rect">
            <a:avLst/>
          </a:prstGeom>
          <a:solidFill>
            <a:srgbClr val="BC44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greetingState.js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8D5AED-DFEC-43BE-B51C-2DF60ACD48C1}"/>
              </a:ext>
            </a:extLst>
          </p:cNvPr>
          <p:cNvSpPr/>
          <p:nvPr/>
        </p:nvSpPr>
        <p:spPr>
          <a:xfrm>
            <a:off x="6619645" y="1451075"/>
            <a:ext cx="594849" cy="104702"/>
          </a:xfrm>
          <a:custGeom>
            <a:avLst/>
            <a:gdLst>
              <a:gd name="connsiteX0" fmla="*/ 0 w 788647"/>
              <a:gd name="connsiteY0" fmla="*/ 0 h 175365"/>
              <a:gd name="connsiteX1" fmla="*/ 787078 w 788647"/>
              <a:gd name="connsiteY1" fmla="*/ 150471 h 175365"/>
              <a:gd name="connsiteX2" fmla="*/ 162045 w 788647"/>
              <a:gd name="connsiteY2" fmla="*/ 173621 h 1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47" h="175365">
                <a:moveTo>
                  <a:pt x="0" y="0"/>
                </a:moveTo>
                <a:cubicBezTo>
                  <a:pt x="380035" y="60767"/>
                  <a:pt x="760071" y="121534"/>
                  <a:pt x="787078" y="150471"/>
                </a:cubicBezTo>
                <a:cubicBezTo>
                  <a:pt x="814085" y="179408"/>
                  <a:pt x="488065" y="176514"/>
                  <a:pt x="162045" y="17362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74BDBB-55FD-6D94-1E0A-4DFC6D9A7AAB}"/>
              </a:ext>
            </a:extLst>
          </p:cNvPr>
          <p:cNvSpPr/>
          <p:nvPr/>
        </p:nvSpPr>
        <p:spPr>
          <a:xfrm>
            <a:off x="4637848" y="1361236"/>
            <a:ext cx="646383" cy="97345"/>
          </a:xfrm>
          <a:custGeom>
            <a:avLst/>
            <a:gdLst>
              <a:gd name="connsiteX0" fmla="*/ 0 w 856970"/>
              <a:gd name="connsiteY0" fmla="*/ 0 h 163042"/>
              <a:gd name="connsiteX1" fmla="*/ 856527 w 856970"/>
              <a:gd name="connsiteY1" fmla="*/ 138897 h 163042"/>
              <a:gd name="connsiteX2" fmla="*/ 92598 w 856970"/>
              <a:gd name="connsiteY2" fmla="*/ 162046 h 16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70" h="163042">
                <a:moveTo>
                  <a:pt x="0" y="0"/>
                </a:moveTo>
                <a:cubicBezTo>
                  <a:pt x="420547" y="55944"/>
                  <a:pt x="841094" y="111889"/>
                  <a:pt x="856527" y="138897"/>
                </a:cubicBezTo>
                <a:cubicBezTo>
                  <a:pt x="871960" y="165905"/>
                  <a:pt x="482279" y="163975"/>
                  <a:pt x="92598" y="162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B5BFE7-2E57-7B54-0F6D-9E98DEC1A18F}"/>
              </a:ext>
            </a:extLst>
          </p:cNvPr>
          <p:cNvSpPr/>
          <p:nvPr/>
        </p:nvSpPr>
        <p:spPr>
          <a:xfrm>
            <a:off x="2587330" y="1312564"/>
            <a:ext cx="646383" cy="97345"/>
          </a:xfrm>
          <a:custGeom>
            <a:avLst/>
            <a:gdLst>
              <a:gd name="connsiteX0" fmla="*/ 0 w 856970"/>
              <a:gd name="connsiteY0" fmla="*/ 0 h 163042"/>
              <a:gd name="connsiteX1" fmla="*/ 856527 w 856970"/>
              <a:gd name="connsiteY1" fmla="*/ 138897 h 163042"/>
              <a:gd name="connsiteX2" fmla="*/ 92598 w 856970"/>
              <a:gd name="connsiteY2" fmla="*/ 162046 h 16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70" h="163042">
                <a:moveTo>
                  <a:pt x="0" y="0"/>
                </a:moveTo>
                <a:cubicBezTo>
                  <a:pt x="420547" y="55944"/>
                  <a:pt x="841094" y="111889"/>
                  <a:pt x="856527" y="138897"/>
                </a:cubicBezTo>
                <a:cubicBezTo>
                  <a:pt x="871960" y="165905"/>
                  <a:pt x="482279" y="163975"/>
                  <a:pt x="92598" y="162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09947EFE-353F-2B8C-7D93-3E0C090BEFED}"/>
              </a:ext>
            </a:extLst>
          </p:cNvPr>
          <p:cNvSpPr/>
          <p:nvPr/>
        </p:nvSpPr>
        <p:spPr>
          <a:xfrm>
            <a:off x="8140349" y="1669798"/>
            <a:ext cx="585168" cy="31819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4F0B0967-9D50-C850-6EC6-C7B5559D6802}"/>
              </a:ext>
            </a:extLst>
          </p:cNvPr>
          <p:cNvSpPr/>
          <p:nvPr/>
        </p:nvSpPr>
        <p:spPr>
          <a:xfrm>
            <a:off x="6289715" y="1619737"/>
            <a:ext cx="293225" cy="20916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02B1F0-581D-2C9F-9577-0B338D8F3214}"/>
              </a:ext>
            </a:extLst>
          </p:cNvPr>
          <p:cNvSpPr/>
          <p:nvPr/>
        </p:nvSpPr>
        <p:spPr>
          <a:xfrm>
            <a:off x="5217031" y="2075466"/>
            <a:ext cx="1972998" cy="6841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MessageComposer.vue</a:t>
            </a:r>
            <a:endParaRPr lang="en-US" sz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50B992-6B0F-2815-5C0D-45BD5229A973}"/>
              </a:ext>
            </a:extLst>
          </p:cNvPr>
          <p:cNvSpPr/>
          <p:nvPr/>
        </p:nvSpPr>
        <p:spPr>
          <a:xfrm rot="19589102">
            <a:off x="6998637" y="1901880"/>
            <a:ext cx="594849" cy="104702"/>
          </a:xfrm>
          <a:custGeom>
            <a:avLst/>
            <a:gdLst>
              <a:gd name="connsiteX0" fmla="*/ 0 w 788647"/>
              <a:gd name="connsiteY0" fmla="*/ 0 h 175365"/>
              <a:gd name="connsiteX1" fmla="*/ 787078 w 788647"/>
              <a:gd name="connsiteY1" fmla="*/ 150471 h 175365"/>
              <a:gd name="connsiteX2" fmla="*/ 162045 w 788647"/>
              <a:gd name="connsiteY2" fmla="*/ 173621 h 1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47" h="175365">
                <a:moveTo>
                  <a:pt x="0" y="0"/>
                </a:moveTo>
                <a:cubicBezTo>
                  <a:pt x="380035" y="60767"/>
                  <a:pt x="760071" y="121534"/>
                  <a:pt x="787078" y="150471"/>
                </a:cubicBezTo>
                <a:cubicBezTo>
                  <a:pt x="814085" y="179408"/>
                  <a:pt x="488065" y="176514"/>
                  <a:pt x="162045" y="17362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80A3965-90D1-8B92-31DE-6A8C549C2759}"/>
              </a:ext>
            </a:extLst>
          </p:cNvPr>
          <p:cNvSpPr/>
          <p:nvPr/>
        </p:nvSpPr>
        <p:spPr>
          <a:xfrm>
            <a:off x="6884577" y="2514688"/>
            <a:ext cx="293225" cy="20916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57E810-9850-2F26-056C-4B162AF8F3F4}"/>
              </a:ext>
            </a:extLst>
          </p:cNvPr>
          <p:cNvSpPr/>
          <p:nvPr/>
        </p:nvSpPr>
        <p:spPr>
          <a:xfrm rot="1848646">
            <a:off x="4557164" y="2018000"/>
            <a:ext cx="811823" cy="107254"/>
          </a:xfrm>
          <a:custGeom>
            <a:avLst/>
            <a:gdLst>
              <a:gd name="connsiteX0" fmla="*/ 0 w 856970"/>
              <a:gd name="connsiteY0" fmla="*/ 0 h 163042"/>
              <a:gd name="connsiteX1" fmla="*/ 856527 w 856970"/>
              <a:gd name="connsiteY1" fmla="*/ 138897 h 163042"/>
              <a:gd name="connsiteX2" fmla="*/ 92598 w 856970"/>
              <a:gd name="connsiteY2" fmla="*/ 162046 h 16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70" h="163042">
                <a:moveTo>
                  <a:pt x="0" y="0"/>
                </a:moveTo>
                <a:cubicBezTo>
                  <a:pt x="420547" y="55944"/>
                  <a:pt x="841094" y="111889"/>
                  <a:pt x="856527" y="138897"/>
                </a:cubicBezTo>
                <a:cubicBezTo>
                  <a:pt x="871960" y="165905"/>
                  <a:pt x="482279" y="163975"/>
                  <a:pt x="92598" y="162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6EFBEC1-B4EC-B577-10A9-17358E0C0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3712" y="3450438"/>
            <a:ext cx="7062861" cy="2432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C3067E72-3AB3-E348-9B07-6939BD901609}"/>
              </a:ext>
            </a:extLst>
          </p:cNvPr>
          <p:cNvSpPr/>
          <p:nvPr/>
        </p:nvSpPr>
        <p:spPr>
          <a:xfrm flipV="1">
            <a:off x="2336889" y="4858929"/>
            <a:ext cx="602488" cy="815477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C918557-BDE1-6B47-2105-931F0A1FEE8F}"/>
              </a:ext>
            </a:extLst>
          </p:cNvPr>
          <p:cNvSpPr/>
          <p:nvPr/>
        </p:nvSpPr>
        <p:spPr>
          <a:xfrm>
            <a:off x="2336889" y="3669175"/>
            <a:ext cx="582712" cy="997551"/>
          </a:xfrm>
          <a:prstGeom prst="rect">
            <a:avLst/>
          </a:prstGeom>
          <a:solidFill>
            <a:srgbClr val="F1CA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B6EF1CF-A628-5D9F-6297-4BD0047C347F}"/>
              </a:ext>
            </a:extLst>
          </p:cNvPr>
          <p:cNvSpPr/>
          <p:nvPr/>
        </p:nvSpPr>
        <p:spPr>
          <a:xfrm>
            <a:off x="2042553" y="3420569"/>
            <a:ext cx="174251" cy="2432575"/>
          </a:xfrm>
          <a:prstGeom prst="rect">
            <a:avLst/>
          </a:prstGeom>
          <a:solidFill>
            <a:srgbClr val="B7DD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B19762-5266-0E40-8316-1E47EDEB35AF}"/>
              </a:ext>
            </a:extLst>
          </p:cNvPr>
          <p:cNvSpPr/>
          <p:nvPr/>
        </p:nvSpPr>
        <p:spPr>
          <a:xfrm>
            <a:off x="2985507" y="3429000"/>
            <a:ext cx="152400" cy="2432575"/>
          </a:xfrm>
          <a:prstGeom prst="rect">
            <a:avLst/>
          </a:prstGeom>
          <a:solidFill>
            <a:srgbClr val="BC44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14702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C9D16E-712A-6238-96BE-87518A99477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510FD98-2B2F-A36F-8774-F64FFC019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8184908" cy="348402"/>
          </a:xfrm>
        </p:spPr>
        <p:txBody>
          <a:bodyPr/>
          <a:lstStyle/>
          <a:p>
            <a:r>
              <a:rPr lang="en-US" dirty="0"/>
              <a:t>Using </a:t>
            </a:r>
            <a:r>
              <a:rPr lang="en-US" dirty="0" err="1"/>
              <a:t>Pinia</a:t>
            </a:r>
            <a:r>
              <a:rPr lang="en-US" dirty="0"/>
              <a:t> State store across components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5E23105-D331-2FB8-7984-5AF7EFD23C9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F7D87-2543-9FB2-0154-F474E4B9199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57</a:t>
            </a:fld>
            <a:endParaRPr lang="nl-NL" dirty="0"/>
          </a:p>
        </p:txBody>
      </p:sp>
      <p:pic>
        <p:nvPicPr>
          <p:cNvPr id="3076" name="Picture 4" descr="《Pinia 中文文档》 | Laravel China 社区">
            <a:extLst>
              <a:ext uri="{FF2B5EF4-FFF2-40B4-BE49-F238E27FC236}">
                <a16:creationId xmlns:a16="http://schemas.microsoft.com/office/drawing/2014/main" id="{37DCA707-4EB7-0AA0-90C8-193719967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0906" y="80984"/>
            <a:ext cx="1584488" cy="1584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25A86FA-6AA1-67B7-6D32-3C082D0BEF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03" y="2158769"/>
            <a:ext cx="3047000" cy="173657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2DD287F-E1DF-C91F-4612-3701485AE84A}"/>
              </a:ext>
            </a:extLst>
          </p:cNvPr>
          <p:cNvSpPr/>
          <p:nvPr/>
        </p:nvSpPr>
        <p:spPr>
          <a:xfrm>
            <a:off x="1180618" y="1183593"/>
            <a:ext cx="1405591" cy="68415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main.js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EC072D-B634-C665-378C-6F8482CAC8BA}"/>
              </a:ext>
            </a:extLst>
          </p:cNvPr>
          <p:cNvSpPr/>
          <p:nvPr/>
        </p:nvSpPr>
        <p:spPr>
          <a:xfrm>
            <a:off x="3233712" y="1183593"/>
            <a:ext cx="1405591" cy="684159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App.vue</a:t>
            </a:r>
            <a:endParaRPr lang="en-US" sz="12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A5A5C7D-F1B3-51CA-6DE1-F9AF4A656351}"/>
              </a:ext>
            </a:extLst>
          </p:cNvPr>
          <p:cNvSpPr/>
          <p:nvPr/>
        </p:nvSpPr>
        <p:spPr>
          <a:xfrm>
            <a:off x="5217031" y="1183593"/>
            <a:ext cx="1405591" cy="684159"/>
          </a:xfrm>
          <a:prstGeom prst="rect">
            <a:avLst/>
          </a:prstGeom>
          <a:solidFill>
            <a:srgbClr val="F1CA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HelloWorld.vue</a:t>
            </a:r>
            <a:endParaRPr lang="en-US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D098D9F-DA59-59FA-EEF9-42D1B45FE207}"/>
              </a:ext>
            </a:extLst>
          </p:cNvPr>
          <p:cNvSpPr/>
          <p:nvPr/>
        </p:nvSpPr>
        <p:spPr>
          <a:xfrm>
            <a:off x="7190029" y="1172521"/>
            <a:ext cx="1405591" cy="684159"/>
          </a:xfrm>
          <a:prstGeom prst="rect">
            <a:avLst/>
          </a:prstGeom>
          <a:solidFill>
            <a:srgbClr val="BC448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greetingState.js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E8D5AED-DFEC-43BE-B51C-2DF60ACD48C1}"/>
              </a:ext>
            </a:extLst>
          </p:cNvPr>
          <p:cNvSpPr/>
          <p:nvPr/>
        </p:nvSpPr>
        <p:spPr>
          <a:xfrm>
            <a:off x="6619645" y="1451075"/>
            <a:ext cx="594849" cy="104702"/>
          </a:xfrm>
          <a:custGeom>
            <a:avLst/>
            <a:gdLst>
              <a:gd name="connsiteX0" fmla="*/ 0 w 788647"/>
              <a:gd name="connsiteY0" fmla="*/ 0 h 175365"/>
              <a:gd name="connsiteX1" fmla="*/ 787078 w 788647"/>
              <a:gd name="connsiteY1" fmla="*/ 150471 h 175365"/>
              <a:gd name="connsiteX2" fmla="*/ 162045 w 788647"/>
              <a:gd name="connsiteY2" fmla="*/ 173621 h 1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47" h="175365">
                <a:moveTo>
                  <a:pt x="0" y="0"/>
                </a:moveTo>
                <a:cubicBezTo>
                  <a:pt x="380035" y="60767"/>
                  <a:pt x="760071" y="121534"/>
                  <a:pt x="787078" y="150471"/>
                </a:cubicBezTo>
                <a:cubicBezTo>
                  <a:pt x="814085" y="179408"/>
                  <a:pt x="488065" y="176514"/>
                  <a:pt x="162045" y="17362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474BDBB-55FD-6D94-1E0A-4DFC6D9A7AAB}"/>
              </a:ext>
            </a:extLst>
          </p:cNvPr>
          <p:cNvSpPr/>
          <p:nvPr/>
        </p:nvSpPr>
        <p:spPr>
          <a:xfrm>
            <a:off x="4637848" y="1361236"/>
            <a:ext cx="646383" cy="97345"/>
          </a:xfrm>
          <a:custGeom>
            <a:avLst/>
            <a:gdLst>
              <a:gd name="connsiteX0" fmla="*/ 0 w 856970"/>
              <a:gd name="connsiteY0" fmla="*/ 0 h 163042"/>
              <a:gd name="connsiteX1" fmla="*/ 856527 w 856970"/>
              <a:gd name="connsiteY1" fmla="*/ 138897 h 163042"/>
              <a:gd name="connsiteX2" fmla="*/ 92598 w 856970"/>
              <a:gd name="connsiteY2" fmla="*/ 162046 h 16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70" h="163042">
                <a:moveTo>
                  <a:pt x="0" y="0"/>
                </a:moveTo>
                <a:cubicBezTo>
                  <a:pt x="420547" y="55944"/>
                  <a:pt x="841094" y="111889"/>
                  <a:pt x="856527" y="138897"/>
                </a:cubicBezTo>
                <a:cubicBezTo>
                  <a:pt x="871960" y="165905"/>
                  <a:pt x="482279" y="163975"/>
                  <a:pt x="92598" y="162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FB5BFE7-2E57-7B54-0F6D-9E98DEC1A18F}"/>
              </a:ext>
            </a:extLst>
          </p:cNvPr>
          <p:cNvSpPr/>
          <p:nvPr/>
        </p:nvSpPr>
        <p:spPr>
          <a:xfrm>
            <a:off x="2587330" y="1312564"/>
            <a:ext cx="646383" cy="97345"/>
          </a:xfrm>
          <a:custGeom>
            <a:avLst/>
            <a:gdLst>
              <a:gd name="connsiteX0" fmla="*/ 0 w 856970"/>
              <a:gd name="connsiteY0" fmla="*/ 0 h 163042"/>
              <a:gd name="connsiteX1" fmla="*/ 856527 w 856970"/>
              <a:gd name="connsiteY1" fmla="*/ 138897 h 163042"/>
              <a:gd name="connsiteX2" fmla="*/ 92598 w 856970"/>
              <a:gd name="connsiteY2" fmla="*/ 162046 h 16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70" h="163042">
                <a:moveTo>
                  <a:pt x="0" y="0"/>
                </a:moveTo>
                <a:cubicBezTo>
                  <a:pt x="420547" y="55944"/>
                  <a:pt x="841094" y="111889"/>
                  <a:pt x="856527" y="138897"/>
                </a:cubicBezTo>
                <a:cubicBezTo>
                  <a:pt x="871960" y="165905"/>
                  <a:pt x="482279" y="163975"/>
                  <a:pt x="92598" y="162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Flowchart: Magnetic Disk 22">
            <a:extLst>
              <a:ext uri="{FF2B5EF4-FFF2-40B4-BE49-F238E27FC236}">
                <a16:creationId xmlns:a16="http://schemas.microsoft.com/office/drawing/2014/main" id="{09947EFE-353F-2B8C-7D93-3E0C090BEFED}"/>
              </a:ext>
            </a:extLst>
          </p:cNvPr>
          <p:cNvSpPr/>
          <p:nvPr/>
        </p:nvSpPr>
        <p:spPr>
          <a:xfrm>
            <a:off x="8140349" y="1669798"/>
            <a:ext cx="585168" cy="318197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9" name="Flowchart: Magnetic Disk 28">
            <a:extLst>
              <a:ext uri="{FF2B5EF4-FFF2-40B4-BE49-F238E27FC236}">
                <a16:creationId xmlns:a16="http://schemas.microsoft.com/office/drawing/2014/main" id="{4F0B0967-9D50-C850-6EC6-C7B5559D6802}"/>
              </a:ext>
            </a:extLst>
          </p:cNvPr>
          <p:cNvSpPr/>
          <p:nvPr/>
        </p:nvSpPr>
        <p:spPr>
          <a:xfrm>
            <a:off x="6289715" y="1619737"/>
            <a:ext cx="293225" cy="20916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BB2951B-F38D-0509-28F7-2F1426CA9D69}"/>
              </a:ext>
            </a:extLst>
          </p:cNvPr>
          <p:cNvSpPr/>
          <p:nvPr/>
        </p:nvSpPr>
        <p:spPr>
          <a:xfrm>
            <a:off x="115103" y="2746998"/>
            <a:ext cx="2859591" cy="282613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61537A7-FEAA-4C6A-A069-C3183BC24426}"/>
              </a:ext>
            </a:extLst>
          </p:cNvPr>
          <p:cNvSpPr/>
          <p:nvPr/>
        </p:nvSpPr>
        <p:spPr>
          <a:xfrm>
            <a:off x="68803" y="3393807"/>
            <a:ext cx="1887320" cy="264557"/>
          </a:xfrm>
          <a:prstGeom prst="rect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02B1F0-581D-2C9F-9577-0B338D8F3214}"/>
              </a:ext>
            </a:extLst>
          </p:cNvPr>
          <p:cNvSpPr/>
          <p:nvPr/>
        </p:nvSpPr>
        <p:spPr>
          <a:xfrm>
            <a:off x="5217031" y="2075466"/>
            <a:ext cx="1972998" cy="68415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MessageComposer.vue</a:t>
            </a:r>
            <a:endParaRPr lang="en-US" sz="12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C50B992-6B0F-2815-5C0D-45BD5229A973}"/>
              </a:ext>
            </a:extLst>
          </p:cNvPr>
          <p:cNvSpPr/>
          <p:nvPr/>
        </p:nvSpPr>
        <p:spPr>
          <a:xfrm rot="19589102">
            <a:off x="6998637" y="1901880"/>
            <a:ext cx="594849" cy="104702"/>
          </a:xfrm>
          <a:custGeom>
            <a:avLst/>
            <a:gdLst>
              <a:gd name="connsiteX0" fmla="*/ 0 w 788647"/>
              <a:gd name="connsiteY0" fmla="*/ 0 h 175365"/>
              <a:gd name="connsiteX1" fmla="*/ 787078 w 788647"/>
              <a:gd name="connsiteY1" fmla="*/ 150471 h 175365"/>
              <a:gd name="connsiteX2" fmla="*/ 162045 w 788647"/>
              <a:gd name="connsiteY2" fmla="*/ 173621 h 1753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8647" h="175365">
                <a:moveTo>
                  <a:pt x="0" y="0"/>
                </a:moveTo>
                <a:cubicBezTo>
                  <a:pt x="380035" y="60767"/>
                  <a:pt x="760071" y="121534"/>
                  <a:pt x="787078" y="150471"/>
                </a:cubicBezTo>
                <a:cubicBezTo>
                  <a:pt x="814085" y="179408"/>
                  <a:pt x="488065" y="176514"/>
                  <a:pt x="162045" y="17362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Flowchart: Magnetic Disk 8">
            <a:extLst>
              <a:ext uri="{FF2B5EF4-FFF2-40B4-BE49-F238E27FC236}">
                <a16:creationId xmlns:a16="http://schemas.microsoft.com/office/drawing/2014/main" id="{280A3965-90D1-8B92-31DE-6A8C549C2759}"/>
              </a:ext>
            </a:extLst>
          </p:cNvPr>
          <p:cNvSpPr/>
          <p:nvPr/>
        </p:nvSpPr>
        <p:spPr>
          <a:xfrm>
            <a:off x="6884577" y="2514688"/>
            <a:ext cx="293225" cy="209160"/>
          </a:xfrm>
          <a:prstGeom prst="flowChartMagneticDisk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C57E810-9850-2F26-056C-4B162AF8F3F4}"/>
              </a:ext>
            </a:extLst>
          </p:cNvPr>
          <p:cNvSpPr/>
          <p:nvPr/>
        </p:nvSpPr>
        <p:spPr>
          <a:xfrm rot="1848646">
            <a:off x="4557164" y="2018000"/>
            <a:ext cx="811823" cy="107254"/>
          </a:xfrm>
          <a:custGeom>
            <a:avLst/>
            <a:gdLst>
              <a:gd name="connsiteX0" fmla="*/ 0 w 856970"/>
              <a:gd name="connsiteY0" fmla="*/ 0 h 163042"/>
              <a:gd name="connsiteX1" fmla="*/ 856527 w 856970"/>
              <a:gd name="connsiteY1" fmla="*/ 138897 h 163042"/>
              <a:gd name="connsiteX2" fmla="*/ 92598 w 856970"/>
              <a:gd name="connsiteY2" fmla="*/ 162046 h 163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6970" h="163042">
                <a:moveTo>
                  <a:pt x="0" y="0"/>
                </a:moveTo>
                <a:cubicBezTo>
                  <a:pt x="420547" y="55944"/>
                  <a:pt x="841094" y="111889"/>
                  <a:pt x="856527" y="138897"/>
                </a:cubicBezTo>
                <a:cubicBezTo>
                  <a:pt x="871960" y="165905"/>
                  <a:pt x="482279" y="163975"/>
                  <a:pt x="92598" y="16204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8F760B-FC90-F43F-10CD-B07E3F043A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555" y="3188748"/>
            <a:ext cx="4542857" cy="172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5457BDB-F340-07BE-A9DC-758FCDBF4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982" y="2461697"/>
            <a:ext cx="3835677" cy="12785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F28FAD-8735-EFC0-E69A-9FFD9EE07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6061" y="4068750"/>
            <a:ext cx="4284065" cy="2468783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36623258-5366-4D75-07FC-4C8F746A0B44}"/>
              </a:ext>
            </a:extLst>
          </p:cNvPr>
          <p:cNvSpPr/>
          <p:nvPr/>
        </p:nvSpPr>
        <p:spPr>
          <a:xfrm flipV="1">
            <a:off x="11077187" y="3970218"/>
            <a:ext cx="602488" cy="243740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7121FBE-EB56-E40C-8924-CE482978A79E}"/>
              </a:ext>
            </a:extLst>
          </p:cNvPr>
          <p:cNvSpPr/>
          <p:nvPr/>
        </p:nvSpPr>
        <p:spPr>
          <a:xfrm>
            <a:off x="10718424" y="2355973"/>
            <a:ext cx="666784" cy="211448"/>
          </a:xfrm>
          <a:prstGeom prst="rect">
            <a:avLst/>
          </a:prstGeom>
          <a:solidFill>
            <a:srgbClr val="F1CA13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ACC8FD2-C77D-E149-CC70-1ADC4ECD1D81}"/>
              </a:ext>
            </a:extLst>
          </p:cNvPr>
          <p:cNvSpPr/>
          <p:nvPr/>
        </p:nvSpPr>
        <p:spPr>
          <a:xfrm>
            <a:off x="6405649" y="3076433"/>
            <a:ext cx="666784" cy="211448"/>
          </a:xfrm>
          <a:prstGeom prst="rect">
            <a:avLst/>
          </a:prstGeom>
          <a:solidFill>
            <a:srgbClr val="B7DDB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54D2F0D-E89C-4912-6B67-066F5EC3F8E8}"/>
              </a:ext>
            </a:extLst>
          </p:cNvPr>
          <p:cNvSpPr/>
          <p:nvPr/>
        </p:nvSpPr>
        <p:spPr>
          <a:xfrm>
            <a:off x="2636745" y="2061715"/>
            <a:ext cx="666784" cy="211448"/>
          </a:xfrm>
          <a:prstGeom prst="rect">
            <a:avLst/>
          </a:prstGeom>
          <a:solidFill>
            <a:srgbClr val="00AAC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C6EFBEC1-B4EC-B577-10A9-17358E0C008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15555" y="5066077"/>
            <a:ext cx="4009524" cy="13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159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97FB4-99E3-D8E3-B623-0E3A986CF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8A5EB-1856-3AD5-4E43-6DA43508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BC05F-3B5E-5635-C112-37147D23D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4"/>
            <a:ext cx="10273152" cy="537421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background,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First steps with Vue – intro, demo &amp; hands-on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Components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Properties, Slots, Events,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Dinner</a:t>
            </a:r>
          </a:p>
          <a:p>
            <a:r>
              <a:rPr lang="en-US" b="1" dirty="0"/>
              <a:t>Closer to real world applications -  – intro, demo &amp; hands-on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Reactive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Software Engineering &amp; Build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State</a:t>
            </a:r>
          </a:p>
          <a:p>
            <a:pPr lvl="1"/>
            <a:r>
              <a:rPr lang="en-US" sz="2000" b="1" dirty="0"/>
              <a:t>Component Libraries</a:t>
            </a:r>
          </a:p>
          <a:p>
            <a:pPr lvl="1"/>
            <a:r>
              <a:rPr lang="en-US" b="1" dirty="0"/>
              <a:t>Publish Vue Web application on GitHub Pages</a:t>
            </a:r>
          </a:p>
          <a:p>
            <a:r>
              <a:rPr lang="en-US" b="1" dirty="0"/>
              <a:t>Next steps …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459CA6-B1A5-44C8-E499-AB667DFA93E3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6BFD-902E-442A-968A-A110DDB3186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6133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E58D22-ADC1-E704-2EBC-8BE343BE36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0559573-AE33-E197-E22A-DCFEEDB516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user interface for complex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AAFC52-7FA7-0809-3A1B-C5EC8DCE10E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Assume we have a complex data set that we want to present to the user</a:t>
            </a:r>
          </a:p>
          <a:p>
            <a:pPr lvl="1"/>
            <a:r>
              <a:rPr lang="en-US" dirty="0"/>
              <a:t>can we use predefined UI components to quickly create a functionally rich and visually pleasing front end?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FBFF11-8994-FBE5-553B-905E968735ED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D16149-5909-D06A-336D-539159DB97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6159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E04D5-6D1F-FEFA-A2C1-D912D351A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3115B3-FA46-6E88-6EE4-E386316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stone age of web browsers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FAFD2-BB05-9614-D96D-CB96BD82FF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3034427"/>
          </a:xfrm>
        </p:spPr>
        <p:txBody>
          <a:bodyPr/>
          <a:lstStyle/>
          <a:p>
            <a:r>
              <a:rPr lang="en-US" dirty="0"/>
              <a:t>Browsers in mid ’90s:</a:t>
            </a:r>
          </a:p>
          <a:p>
            <a:pPr lvl="1"/>
            <a:r>
              <a:rPr lang="en-US" dirty="0"/>
              <a:t>http requests for resources such as HTML files and images</a:t>
            </a:r>
          </a:p>
          <a:p>
            <a:pPr lvl="1"/>
            <a:r>
              <a:rPr lang="en-US" dirty="0"/>
              <a:t>interpret HTML and present UI</a:t>
            </a:r>
          </a:p>
          <a:p>
            <a:pPr lvl="1"/>
            <a:r>
              <a:rPr lang="en-US" dirty="0"/>
              <a:t>CSS (cascading style sheets) to apply style to structure</a:t>
            </a:r>
          </a:p>
          <a:p>
            <a:pPr lvl="1"/>
            <a:r>
              <a:rPr lang="en-US" dirty="0"/>
              <a:t>support forms and button to submit form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tiny little bit of JavaScript (1995: </a:t>
            </a:r>
            <a:r>
              <a:rPr lang="en-US" strike="sngStrike" dirty="0"/>
              <a:t>Scheme</a:t>
            </a:r>
            <a:r>
              <a:rPr lang="en-US" dirty="0"/>
              <a:t>, </a:t>
            </a:r>
            <a:r>
              <a:rPr lang="en-US" strike="sngStrike" dirty="0"/>
              <a:t>Mocha/</a:t>
            </a:r>
            <a:r>
              <a:rPr lang="en-US" strike="sngStrike" dirty="0" err="1"/>
              <a:t>Livescript</a:t>
            </a:r>
            <a:r>
              <a:rPr lang="en-US" dirty="0"/>
              <a:t>, ..., ECMA Script – 1997, ES)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88816F3-9D0E-4211-F623-498167F20B7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BAB29-CB34-1525-DF3F-28543B760E9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 dirty="0"/>
          </a:p>
        </p:txBody>
      </p:sp>
      <p:pic>
        <p:nvPicPr>
          <p:cNvPr id="1026" name="Picture 2" descr="Netscape Logo">
            <a:extLst>
              <a:ext uri="{FF2B5EF4-FFF2-40B4-BE49-F238E27FC236}">
                <a16:creationId xmlns:a16="http://schemas.microsoft.com/office/drawing/2014/main" id="{B7FF2461-E64D-7481-0715-623BA45B3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400" y="1390650"/>
            <a:ext cx="180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101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71A135-7A14-9910-0976-5B5090CB7E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3712" y="6722652"/>
            <a:ext cx="6848287" cy="1353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7AC47-51A0-3935-3D19-7FFE88F3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Vue Component </a:t>
            </a:r>
            <a:r>
              <a:rPr lang="en-US" dirty="0" err="1"/>
              <a:t>Librarys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08D28-9ACD-5F22-576C-92D874879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explore</a:t>
            </a:r>
          </a:p>
          <a:p>
            <a:r>
              <a:rPr lang="en-US" dirty="0"/>
              <a:t>install</a:t>
            </a:r>
          </a:p>
          <a:p>
            <a:r>
              <a:rPr lang="en-US" dirty="0"/>
              <a:t>use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FC14F0-F2D1-CBC5-57FF-6C167771B6D7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0505182" y="491543"/>
            <a:ext cx="727967" cy="351414"/>
          </a:xfrm>
        </p:spPr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6206FD-32D6-49E0-78F1-876470882DC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763827" y="6733314"/>
            <a:ext cx="107847" cy="82686"/>
          </a:xfrm>
        </p:spPr>
        <p:txBody>
          <a:bodyPr/>
          <a:lstStyle/>
          <a:p>
            <a:fld id="{14F1411D-0280-154F-AEAC-4C20B7AA46B2}" type="slidenum">
              <a:rPr lang="nl-NL" smtClean="0"/>
              <a:pPr/>
              <a:t>60</a:t>
            </a:fld>
            <a:endParaRPr lang="nl-NL" dirty="0"/>
          </a:p>
        </p:txBody>
      </p:sp>
      <p:pic>
        <p:nvPicPr>
          <p:cNvPr id="6148" name="Picture 4" descr="Element Vue UI Component Library">
            <a:extLst>
              <a:ext uri="{FF2B5EF4-FFF2-40B4-BE49-F238E27FC236}">
                <a16:creationId xmlns:a16="http://schemas.microsoft.com/office/drawing/2014/main" id="{D42774F9-2811-3DB6-DC1B-77C524A53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539" y="3734985"/>
            <a:ext cx="2393938" cy="14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PrimeVue UI Component Library">
            <a:extLst>
              <a:ext uri="{FF2B5EF4-FFF2-40B4-BE49-F238E27FC236}">
                <a16:creationId xmlns:a16="http://schemas.microsoft.com/office/drawing/2014/main" id="{D6BAE429-CBF1-5840-47B5-02E26D359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062" y="3339598"/>
            <a:ext cx="2393938" cy="1081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Vue Material Kit">
            <a:extLst>
              <a:ext uri="{FF2B5EF4-FFF2-40B4-BE49-F238E27FC236}">
                <a16:creationId xmlns:a16="http://schemas.microsoft.com/office/drawing/2014/main" id="{7ED48449-B702-4C56-B63D-B94D70801B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532" y="4933330"/>
            <a:ext cx="2393940" cy="1284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iView">
            <a:extLst>
              <a:ext uri="{FF2B5EF4-FFF2-40B4-BE49-F238E27FC236}">
                <a16:creationId xmlns:a16="http://schemas.microsoft.com/office/drawing/2014/main" id="{5F40E78A-9F3F-2062-17A6-46AAEE8B6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22" y="1395085"/>
            <a:ext cx="2393938" cy="1246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Vuesax framework">
            <a:extLst>
              <a:ext uri="{FF2B5EF4-FFF2-40B4-BE49-F238E27FC236}">
                <a16:creationId xmlns:a16="http://schemas.microsoft.com/office/drawing/2014/main" id="{2356670F-092F-BD6B-4C42-79BB5BF6E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374" y="1991443"/>
            <a:ext cx="2393939" cy="1212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Vue Material">
            <a:extLst>
              <a:ext uri="{FF2B5EF4-FFF2-40B4-BE49-F238E27FC236}">
                <a16:creationId xmlns:a16="http://schemas.microsoft.com/office/drawing/2014/main" id="{12D70E3C-81BA-D495-18EF-2AFC843A9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735" y="3691694"/>
            <a:ext cx="2393940" cy="88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CoreUI Vue">
            <a:extLst>
              <a:ext uri="{FF2B5EF4-FFF2-40B4-BE49-F238E27FC236}">
                <a16:creationId xmlns:a16="http://schemas.microsoft.com/office/drawing/2014/main" id="{CF2D562B-091A-D572-8347-F2D4FB6E0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658" y="4024813"/>
            <a:ext cx="2393940" cy="13091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Buefy">
            <a:extLst>
              <a:ext uri="{FF2B5EF4-FFF2-40B4-BE49-F238E27FC236}">
                <a16:creationId xmlns:a16="http://schemas.microsoft.com/office/drawing/2014/main" id="{CA03CDD3-EFFA-DA52-097B-45F126E13E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128" y="5275480"/>
            <a:ext cx="2393938" cy="1072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4" name="Picture 20" descr="Vuetify framework">
            <a:extLst>
              <a:ext uri="{FF2B5EF4-FFF2-40B4-BE49-F238E27FC236}">
                <a16:creationId xmlns:a16="http://schemas.microsoft.com/office/drawing/2014/main" id="{855D7FE5-A502-2B6B-C7EE-99D7201B9D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662" y="5333842"/>
            <a:ext cx="1674324" cy="110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6" name="Picture 22" descr="Quasar Vue UI Component Library">
            <a:extLst>
              <a:ext uri="{FF2B5EF4-FFF2-40B4-BE49-F238E27FC236}">
                <a16:creationId xmlns:a16="http://schemas.microsoft.com/office/drawing/2014/main" id="{921E52E1-07E7-635E-FF3D-857F88EB40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3950" y="1866405"/>
            <a:ext cx="1680654" cy="87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8" name="Picture 24" descr="BootstrapVue UI component library">
            <a:extLst>
              <a:ext uri="{FF2B5EF4-FFF2-40B4-BE49-F238E27FC236}">
                <a16:creationId xmlns:a16="http://schemas.microsoft.com/office/drawing/2014/main" id="{AEDB6C88-1F16-4B3D-A20D-9E58C215A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454" y="2884400"/>
            <a:ext cx="1964822" cy="979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0" name="Picture 26" descr="VueTailwind">
            <a:extLst>
              <a:ext uri="{FF2B5EF4-FFF2-40B4-BE49-F238E27FC236}">
                <a16:creationId xmlns:a16="http://schemas.microsoft.com/office/drawing/2014/main" id="{450C084A-4D12-8FB8-C0D6-52ED6E47F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7124" y="5033008"/>
            <a:ext cx="2525907" cy="1351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2" name="Picture 28" descr="Mint UI">
            <a:extLst>
              <a:ext uri="{FF2B5EF4-FFF2-40B4-BE49-F238E27FC236}">
                <a16:creationId xmlns:a16="http://schemas.microsoft.com/office/drawing/2014/main" id="{79713755-1774-7E1E-A2E4-FD15E434F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699" y="4635628"/>
            <a:ext cx="2525908" cy="160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74" name="Picture 30" descr="Keen UI">
            <a:extLst>
              <a:ext uri="{FF2B5EF4-FFF2-40B4-BE49-F238E27FC236}">
                <a16:creationId xmlns:a16="http://schemas.microsoft.com/office/drawing/2014/main" id="{E3C1A4AE-6415-45CA-A119-51C599ACC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78" y="1375812"/>
            <a:ext cx="2525908" cy="138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771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871A135-7A14-9910-0976-5B5090CB7E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343712" y="6722652"/>
            <a:ext cx="6848287" cy="135347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AD7AC47-51A0-3935-3D19-7FFE88F34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PrimeVUE</a:t>
            </a:r>
            <a:r>
              <a:rPr lang="en-US" dirty="0"/>
              <a:t> Component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08D28-9ACD-5F22-576C-92D8748790C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explore</a:t>
            </a:r>
          </a:p>
          <a:p>
            <a:r>
              <a:rPr lang="en-US" dirty="0"/>
              <a:t>install</a:t>
            </a:r>
          </a:p>
          <a:p>
            <a:r>
              <a:rPr lang="en-US" dirty="0"/>
              <a:t>use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FC14F0-F2D1-CBC5-57FF-6C167771B6D7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10505182" y="491543"/>
            <a:ext cx="727967" cy="351414"/>
          </a:xfrm>
        </p:spPr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945FEE-7108-8B4F-7563-3D6144D04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83" y="230957"/>
            <a:ext cx="2926919" cy="7095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365BA4-A09A-9CBC-BA0A-0EBAF76BDC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378" y="1347501"/>
            <a:ext cx="10131706" cy="48706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69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FF0A486-FEC8-472F-3DAD-209DBA596B8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61B9535-467F-AC6C-BBD2-DB3CEE7C5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primevue</a:t>
            </a:r>
            <a:r>
              <a:rPr lang="en-US" dirty="0"/>
              <a:t> component library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0A7063-7D93-2824-3552-90279B0001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Dozens of components</a:t>
            </a:r>
          </a:p>
          <a:p>
            <a:pPr lvl="1"/>
            <a:r>
              <a:rPr lang="en-US" dirty="0"/>
              <a:t>simple to quite complex</a:t>
            </a:r>
          </a:p>
          <a:p>
            <a:r>
              <a:rPr lang="en-US" dirty="0"/>
              <a:t>Free to use</a:t>
            </a:r>
          </a:p>
          <a:p>
            <a:r>
              <a:rPr lang="en-US" dirty="0"/>
              <a:t>Add to your application:</a:t>
            </a:r>
          </a:p>
          <a:p>
            <a:pPr lvl="1"/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</a:t>
            </a:r>
            <a:r>
              <a:rPr lang="en-US" dirty="0" err="1">
                <a:latin typeface="Lucida Console" panose="020B0609040504020204" pitchFamily="49" charset="0"/>
              </a:rPr>
              <a:t>primevue</a:t>
            </a:r>
            <a:r>
              <a:rPr lang="en-US" dirty="0">
                <a:latin typeface="Lucida Console" panose="020B0609040504020204" pitchFamily="49" charset="0"/>
              </a:rPr>
              <a:t> --save</a:t>
            </a:r>
          </a:p>
          <a:p>
            <a:r>
              <a:rPr lang="en-US" dirty="0"/>
              <a:t>Import </a:t>
            </a:r>
            <a:r>
              <a:rPr lang="en-US" dirty="0" err="1"/>
              <a:t>PrimeVue</a:t>
            </a:r>
            <a:r>
              <a:rPr lang="en-US" dirty="0"/>
              <a:t> component into </a:t>
            </a:r>
            <a:br>
              <a:rPr lang="en-US" dirty="0"/>
            </a:br>
            <a:r>
              <a:rPr lang="en-US" dirty="0"/>
              <a:t>your component or view (or </a:t>
            </a:r>
            <a:r>
              <a:rPr lang="en-US"/>
              <a:t>application wide)</a:t>
            </a:r>
            <a:endParaRPr lang="en-US" dirty="0"/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PrimeVue</a:t>
            </a:r>
            <a:r>
              <a:rPr lang="en-US" dirty="0">
                <a:latin typeface="Lucida Console" panose="020B0609040504020204" pitchFamily="49" charset="0"/>
              </a:rPr>
              <a:t> from '</a:t>
            </a:r>
            <a:r>
              <a:rPr lang="en-US" dirty="0" err="1">
                <a:latin typeface="Lucida Console" panose="020B0609040504020204" pitchFamily="49" charset="0"/>
              </a:rPr>
              <a:t>primevue</a:t>
            </a:r>
            <a:r>
              <a:rPr lang="en-US" dirty="0">
                <a:latin typeface="Lucida Console" panose="020B0609040504020204" pitchFamily="49" charset="0"/>
              </a:rPr>
              <a:t>/config'; </a:t>
            </a:r>
          </a:p>
          <a:p>
            <a:pPr lvl="1"/>
            <a:r>
              <a:rPr lang="en-US" dirty="0">
                <a:latin typeface="Lucida Console" panose="020B0609040504020204" pitchFamily="49" charset="0"/>
              </a:rPr>
              <a:t>import </a:t>
            </a:r>
            <a:r>
              <a:rPr lang="en-US" dirty="0" err="1">
                <a:latin typeface="Lucida Console" panose="020B0609040504020204" pitchFamily="49" charset="0"/>
              </a:rPr>
              <a:t>DataTable</a:t>
            </a:r>
            <a:r>
              <a:rPr lang="en-US" dirty="0">
                <a:latin typeface="Lucida Console" panose="020B0609040504020204" pitchFamily="49" charset="0"/>
              </a:rPr>
              <a:t> from '</a:t>
            </a:r>
            <a:r>
              <a:rPr lang="en-US" dirty="0" err="1">
                <a:latin typeface="Lucida Console" panose="020B0609040504020204" pitchFamily="49" charset="0"/>
              </a:rPr>
              <a:t>primevue</a:t>
            </a:r>
            <a:r>
              <a:rPr lang="en-US" dirty="0">
                <a:latin typeface="Lucida Console" panose="020B0609040504020204" pitchFamily="49" charset="0"/>
              </a:rPr>
              <a:t>/</a:t>
            </a:r>
            <a:r>
              <a:rPr lang="en-US" dirty="0" err="1">
                <a:latin typeface="Lucida Console" panose="020B0609040504020204" pitchFamily="49" charset="0"/>
              </a:rPr>
              <a:t>datatable</a:t>
            </a:r>
            <a:r>
              <a:rPr lang="en-US" dirty="0">
                <a:latin typeface="Lucida Console" panose="020B0609040504020204" pitchFamily="49" charset="0"/>
              </a:rPr>
              <a:t>’;</a:t>
            </a:r>
          </a:p>
          <a:p>
            <a:r>
              <a:rPr lang="en-US" dirty="0"/>
              <a:t>Initialize use of </a:t>
            </a:r>
            <a:r>
              <a:rPr lang="en-US" dirty="0" err="1"/>
              <a:t>PrimeVue</a:t>
            </a:r>
            <a:r>
              <a:rPr lang="en-US" dirty="0"/>
              <a:t> in </a:t>
            </a:r>
            <a:r>
              <a:rPr lang="en-US" dirty="0" err="1"/>
              <a:t>app.vue</a:t>
            </a:r>
            <a:endParaRPr lang="en-US" dirty="0"/>
          </a:p>
          <a:p>
            <a:pPr lvl="1"/>
            <a:r>
              <a:rPr lang="en-US" dirty="0" err="1">
                <a:latin typeface="Lucida Console" panose="020B0609040504020204" pitchFamily="49" charset="0"/>
              </a:rPr>
              <a:t>app.use</a:t>
            </a:r>
            <a:r>
              <a:rPr lang="en-US" dirty="0">
                <a:latin typeface="Lucida Console" panose="020B0609040504020204" pitchFamily="49" charset="0"/>
              </a:rPr>
              <a:t>(</a:t>
            </a:r>
            <a:r>
              <a:rPr lang="en-US" dirty="0" err="1">
                <a:latin typeface="Lucida Console" panose="020B0609040504020204" pitchFamily="49" charset="0"/>
              </a:rPr>
              <a:t>PrimeVue</a:t>
            </a:r>
            <a:r>
              <a:rPr lang="en-US" dirty="0">
                <a:latin typeface="Lucida Console" panose="020B0609040504020204" pitchFamily="49" charset="0"/>
              </a:rPr>
              <a:t>);</a:t>
            </a:r>
          </a:p>
          <a:p>
            <a:r>
              <a:rPr lang="en-US" dirty="0"/>
              <a:t>Use </a:t>
            </a:r>
            <a:r>
              <a:rPr lang="en-US" dirty="0" err="1"/>
              <a:t>PrimeVue</a:t>
            </a:r>
            <a:r>
              <a:rPr lang="en-US" dirty="0"/>
              <a:t> component tag in your template</a:t>
            </a:r>
          </a:p>
          <a:p>
            <a:pPr marL="271462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&lt;</a:t>
            </a:r>
            <a:r>
              <a:rPr lang="en-US" dirty="0" err="1">
                <a:latin typeface="Lucida Console" panose="020B0609040504020204" pitchFamily="49" charset="0"/>
              </a:rPr>
              <a:t>DataTable</a:t>
            </a:r>
            <a:r>
              <a:rPr lang="en-US" dirty="0">
                <a:latin typeface="Lucida Console" panose="020B0609040504020204" pitchFamily="49" charset="0"/>
              </a:rPr>
              <a:t> :value="</a:t>
            </a:r>
            <a:r>
              <a:rPr lang="en-US" dirty="0" err="1">
                <a:latin typeface="Lucida Console" panose="020B0609040504020204" pitchFamily="49" charset="0"/>
              </a:rPr>
              <a:t>peopleStore.people</a:t>
            </a:r>
            <a:r>
              <a:rPr lang="en-US" dirty="0">
                <a:latin typeface="Lucida Console" panose="020B0609040504020204" pitchFamily="49" charset="0"/>
              </a:rPr>
              <a:t>" </a:t>
            </a:r>
            <a:r>
              <a:rPr lang="en-US" dirty="0" err="1">
                <a:latin typeface="Lucida Console" panose="020B0609040504020204" pitchFamily="49" charset="0"/>
              </a:rPr>
              <a:t>tableStyle</a:t>
            </a:r>
            <a:r>
              <a:rPr lang="en-US" dirty="0">
                <a:latin typeface="Lucida Console" panose="020B0609040504020204" pitchFamily="49" charset="0"/>
              </a:rPr>
              <a:t>="min-width: 50rem"&gt;</a:t>
            </a:r>
          </a:p>
          <a:p>
            <a:pPr marL="271462" lvl="1" indent="0">
              <a:buNone/>
            </a:pPr>
            <a:r>
              <a:rPr lang="en-US" dirty="0">
                <a:latin typeface="Lucida Console" panose="020B0609040504020204" pitchFamily="49" charset="0"/>
              </a:rPr>
              <a:t>    &lt;Column field="</a:t>
            </a:r>
            <a:r>
              <a:rPr lang="en-US" dirty="0" err="1">
                <a:latin typeface="Lucida Console" panose="020B0609040504020204" pitchFamily="49" charset="0"/>
              </a:rPr>
              <a:t>first_name</a:t>
            </a:r>
            <a:r>
              <a:rPr lang="en-US" dirty="0">
                <a:latin typeface="Lucida Console" panose="020B0609040504020204" pitchFamily="49" charset="0"/>
              </a:rPr>
              <a:t>" header="First Name"&gt; &lt;/Column&gt;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04E0B06-73FF-30C6-70B2-648EDE61B16C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E1067A-B1C5-C4B6-C8BB-73209D69405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62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2950E86-CA79-B25A-86B3-081B9885D9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5083" y="230957"/>
            <a:ext cx="2926919" cy="7095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2FDC3F-FA1D-144B-E867-8AD9A3C8A8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224" y="1252828"/>
            <a:ext cx="5675817" cy="2728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95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F44579-CAD2-8D95-A422-EF346851F2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1C2BB8-96FC-325C-BE67-EB32147CC6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using </a:t>
            </a:r>
            <a:r>
              <a:rPr lang="en-US" dirty="0" err="1"/>
              <a:t>primevue</a:t>
            </a:r>
            <a:r>
              <a:rPr lang="en-US" dirty="0"/>
              <a:t> </a:t>
            </a:r>
            <a:r>
              <a:rPr lang="en-US" dirty="0" err="1"/>
              <a:t>Datatable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450456-B04B-4CF5-6CFF-EAA1F43AC9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B282CE8-F797-015D-8D00-4318929F666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EACD45-FF01-59EE-19B5-8E5E26A4D16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63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427D4A-25B2-B92F-8EFA-FF299DF13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1648" y="869519"/>
            <a:ext cx="5734027" cy="5700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BD2600A-9939-2761-D14F-144F96A97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094" y="1228617"/>
            <a:ext cx="4091812" cy="518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12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8409296-9D88-5970-31CD-7FF941088B2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1FA0B7-07A1-6354-3CA6-BBAAFCE2B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Primevue</a:t>
            </a:r>
            <a:r>
              <a:rPr lang="en-US" dirty="0"/>
              <a:t> </a:t>
            </a:r>
            <a:r>
              <a:rPr lang="en-US" dirty="0" err="1"/>
              <a:t>datatable</a:t>
            </a:r>
            <a:r>
              <a:rPr lang="en-US" dirty="0"/>
              <a:t> features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A7C48-3733-A041-1466-18F7658107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Structured, formatted presentation of data</a:t>
            </a:r>
          </a:p>
          <a:p>
            <a:r>
              <a:rPr lang="en-US" dirty="0"/>
              <a:t>Sort</a:t>
            </a:r>
          </a:p>
          <a:p>
            <a:r>
              <a:rPr lang="en-US" dirty="0"/>
              <a:t>Filter – global and per column</a:t>
            </a:r>
          </a:p>
          <a:p>
            <a:r>
              <a:rPr lang="en-US" dirty="0"/>
              <a:t>Pagination</a:t>
            </a:r>
          </a:p>
          <a:p>
            <a:r>
              <a:rPr lang="en-US" dirty="0"/>
              <a:t>Draggable Columns</a:t>
            </a:r>
          </a:p>
          <a:p>
            <a:r>
              <a:rPr lang="en-US" dirty="0"/>
              <a:t>Expandable Rows</a:t>
            </a:r>
          </a:p>
          <a:p>
            <a:r>
              <a:rPr lang="en-US" dirty="0"/>
              <a:t>Row selection</a:t>
            </a:r>
          </a:p>
          <a:p>
            <a:r>
              <a:rPr lang="en-US" dirty="0"/>
              <a:t>Scrolling (frozen rows, frozen columns)</a:t>
            </a:r>
          </a:p>
          <a:p>
            <a:r>
              <a:rPr lang="en-US" dirty="0"/>
              <a:t>Conditional styling</a:t>
            </a:r>
          </a:p>
          <a:p>
            <a:r>
              <a:rPr lang="en-US" dirty="0"/>
              <a:t>Export (to CSV)</a:t>
            </a:r>
          </a:p>
          <a:p>
            <a:r>
              <a:rPr lang="en-US" dirty="0"/>
              <a:t>Context Menu </a:t>
            </a:r>
          </a:p>
          <a:p>
            <a:r>
              <a:rPr lang="en-US" dirty="0"/>
              <a:t>Keyboard support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9B8EDCA-57AD-DECF-A65A-49D2EA1F2688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A64069-F458-F459-F467-63C7D3D6821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64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813BD8-AF18-21FF-6013-C5859EE554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977" y="1237659"/>
            <a:ext cx="5863087" cy="52208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6482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7697FB4-99E3-D8E3-B623-0E3A986CF60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18A5EB-1856-3AD5-4E43-6DA43508B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AGenda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0BC05F-3B5E-5635-C112-37147D23D81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4"/>
            <a:ext cx="10273152" cy="5374215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Introduction, background, history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First steps with Vue – intro, demo &amp; hands-on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Components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Expressions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Properties, Slots, Events, Methods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Dinner</a:t>
            </a:r>
          </a:p>
          <a:p>
            <a:r>
              <a:rPr lang="en-US" b="1" dirty="0"/>
              <a:t>Closer to real world applications -  – intro, demo &amp; hands-on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Reactive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Software Engineering &amp; Build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State</a:t>
            </a:r>
          </a:p>
          <a:p>
            <a:pPr lvl="1"/>
            <a:r>
              <a:rPr lang="en-US" b="1" dirty="0">
                <a:solidFill>
                  <a:schemeClr val="bg1">
                    <a:lumMod val="75000"/>
                  </a:schemeClr>
                </a:solidFill>
              </a:rPr>
              <a:t>Component Libraries</a:t>
            </a:r>
          </a:p>
          <a:p>
            <a:pPr lvl="1"/>
            <a:r>
              <a:rPr lang="en-US" sz="2000" b="1" dirty="0"/>
              <a:t>Publish Vue Web application on GitHub Pages</a:t>
            </a:r>
          </a:p>
          <a:p>
            <a:r>
              <a:rPr lang="en-US" b="1" dirty="0"/>
              <a:t>Next steps …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7459CA6-B1A5-44C8-E499-AB667DFA93E3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56BFD-902E-442A-968A-A110DDB3186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242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B859698-0418-F20A-DB50-486892B0EC4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1C3BDA8-6388-715F-1518-9CC6F130B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and Share your web app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4FA3F-76DC-A9D7-A8B9-24A7D0E7E2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9E884B6-6283-A3D2-3202-8B297C733378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0F542C-5565-DFA6-6A0F-80C2D7A72C5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66</a:t>
            </a:fld>
            <a:endParaRPr lang="nl-NL" dirty="0"/>
          </a:p>
        </p:txBody>
      </p:sp>
      <p:pic>
        <p:nvPicPr>
          <p:cNvPr id="3074" name="Picture 2" descr="INFOGRAPHIC: Top 100 Websites That Are Ruling the Internet - PC Tech ...">
            <a:extLst>
              <a:ext uri="{FF2B5EF4-FFF2-40B4-BE49-F238E27FC236}">
                <a16:creationId xmlns:a16="http://schemas.microsoft.com/office/drawing/2014/main" id="{67A32F09-D46D-C26D-500D-AD080518C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50" y="1099496"/>
            <a:ext cx="9527813" cy="535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95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3FD97E-B907-B884-7BD9-11993A3483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EA160-02BA-6E4B-8A21-30151078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Publish </a:t>
            </a:r>
            <a:r>
              <a:rPr lang="en-US" dirty="0" err="1"/>
              <a:t>vue</a:t>
            </a:r>
            <a:r>
              <a:rPr lang="en-US" dirty="0"/>
              <a:t> application on </a:t>
            </a:r>
            <a:r>
              <a:rPr lang="en-US" dirty="0" err="1"/>
              <a:t>Github</a:t>
            </a:r>
            <a:r>
              <a:rPr lang="en-US" dirty="0"/>
              <a:t>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1920E-CC17-03A0-4E32-93D202337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your Vue application available on a public URL: everyone can access it</a:t>
            </a:r>
          </a:p>
          <a:p>
            <a:r>
              <a:rPr lang="en-US" dirty="0"/>
              <a:t>One easy and free way: GitHub Pages</a:t>
            </a:r>
          </a:p>
          <a:p>
            <a:pPr lvl="1"/>
            <a:r>
              <a:rPr lang="en-US" dirty="0"/>
              <a:t>expose static website from a GitHub Repository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8425390-5330-A091-8F43-4003C32DC1D5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04C40-E8AF-4325-9A71-A54C53B30B7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67</a:t>
            </a:fld>
            <a:endParaRPr lang="nl-NL" dirty="0"/>
          </a:p>
        </p:txBody>
      </p:sp>
      <p:pic>
        <p:nvPicPr>
          <p:cNvPr id="2050" name="Picture 2" descr="Migrated to Github Pages | KageSenshi's Log">
            <a:extLst>
              <a:ext uri="{FF2B5EF4-FFF2-40B4-BE49-F238E27FC236}">
                <a16:creationId xmlns:a16="http://schemas.microsoft.com/office/drawing/2014/main" id="{3AF29F73-74AF-E037-D8E3-1596C39B70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7849" y="1252828"/>
            <a:ext cx="2943826" cy="1655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351D1E-B747-2404-8B63-BE6CBED27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741" y="4422844"/>
            <a:ext cx="8835504" cy="11823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4077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BAB4355-C737-54EF-FCC0-FC749F40A1F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14D695-D489-DF03-666C-9DF372220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 with </a:t>
            </a:r>
            <a:r>
              <a:rPr lang="en-US" dirty="0" err="1"/>
              <a:t>Github</a:t>
            </a:r>
            <a:r>
              <a:rPr lang="en-US" dirty="0"/>
              <a:t> pages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AAA41-5530-4513-9728-5B4904ED434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580960"/>
            <a:ext cx="10273152" cy="472863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Preparation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install </a:t>
            </a:r>
            <a:r>
              <a:rPr lang="en-US" dirty="0" err="1">
                <a:latin typeface="Lucida Console" panose="020B0609040504020204" pitchFamily="49" charset="0"/>
              </a:rPr>
              <a:t>gh</a:t>
            </a:r>
            <a:r>
              <a:rPr lang="en-US" dirty="0">
                <a:latin typeface="Lucida Console" panose="020B0609040504020204" pitchFamily="49" charset="0"/>
              </a:rPr>
              <a:t>-pages - -save-dev</a:t>
            </a:r>
          </a:p>
          <a:p>
            <a:r>
              <a:rPr lang="en-US" dirty="0"/>
              <a:t>edit </a:t>
            </a:r>
            <a:r>
              <a:rPr lang="en-US" dirty="0" err="1"/>
              <a:t>package.json</a:t>
            </a:r>
            <a:r>
              <a:rPr lang="en-US" dirty="0"/>
              <a:t>: add </a:t>
            </a:r>
            <a:r>
              <a:rPr lang="en-US" i="1" dirty="0"/>
              <a:t>scripts </a:t>
            </a:r>
            <a:r>
              <a:rPr lang="en-US" dirty="0"/>
              <a:t>and </a:t>
            </a:r>
            <a:r>
              <a:rPr lang="en-US" i="1" dirty="0"/>
              <a:t>homepage</a:t>
            </a:r>
            <a:endParaRPr lang="en-US" dirty="0"/>
          </a:p>
          <a:p>
            <a:r>
              <a:rPr lang="en-US" dirty="0"/>
              <a:t>edit file </a:t>
            </a:r>
            <a:r>
              <a:rPr lang="en-US" dirty="0" err="1"/>
              <a:t>vite.config.ts</a:t>
            </a:r>
            <a:r>
              <a:rPr lang="en-US" dirty="0"/>
              <a:t>: add property </a:t>
            </a:r>
            <a:r>
              <a:rPr lang="en-US" i="1" dirty="0"/>
              <a:t>base</a:t>
            </a:r>
            <a:br>
              <a:rPr lang="en-US" i="1" dirty="0"/>
            </a:br>
            <a:endParaRPr lang="en-US" i="1" dirty="0"/>
          </a:p>
          <a:p>
            <a:pPr marL="0" indent="0">
              <a:buNone/>
            </a:pPr>
            <a:r>
              <a:rPr lang="en-US" dirty="0"/>
              <a:t>For every release</a:t>
            </a:r>
          </a:p>
          <a:p>
            <a:r>
              <a:rPr lang="en-US" dirty="0" err="1">
                <a:latin typeface="Lucida Console" panose="020B0609040504020204" pitchFamily="49" charset="0"/>
              </a:rPr>
              <a:t>npm</a:t>
            </a:r>
            <a:r>
              <a:rPr lang="en-US" dirty="0">
                <a:latin typeface="Lucida Console" panose="020B0609040504020204" pitchFamily="49" charset="0"/>
              </a:rPr>
              <a:t> run deploy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1F138E5-0F6B-FA47-F68E-50D2DB0B3733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52B77-DEF3-9EA9-F7C9-8C2C39C8CA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68</a:t>
            </a:fld>
            <a:endParaRPr lang="nl-NL" dirty="0"/>
          </a:p>
        </p:txBody>
      </p:sp>
      <p:pic>
        <p:nvPicPr>
          <p:cNvPr id="7" name="Picture 2" descr="Migrated to Github Pages | KageSenshi's Log">
            <a:extLst>
              <a:ext uri="{FF2B5EF4-FFF2-40B4-BE49-F238E27FC236}">
                <a16:creationId xmlns:a16="http://schemas.microsoft.com/office/drawing/2014/main" id="{6285A4BC-A3AB-C598-4E2F-DC42A2B1AC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087" y="-841765"/>
            <a:ext cx="6362126" cy="3578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E94F2C-12AD-9CE8-5D73-6A3612E50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342" y="4168375"/>
            <a:ext cx="4735340" cy="22361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4128F6-8F1F-C9D4-8E02-AE7D9E5DD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791" y="5613503"/>
            <a:ext cx="5658050" cy="757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94279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B61DD0-C98E-8EEA-19BB-ACA9AE1AA5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007E4E-2AF1-02B5-01BA-5CF1641B0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Session 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7BB40B-A2C9-EE3C-21D9-E0BB237CD1C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Components</a:t>
            </a:r>
          </a:p>
          <a:p>
            <a:pPr lvl="1"/>
            <a:r>
              <a:rPr lang="en-US" dirty="0"/>
              <a:t>template, script, style</a:t>
            </a:r>
          </a:p>
          <a:p>
            <a:pPr lvl="1"/>
            <a:r>
              <a:rPr lang="en-US" dirty="0"/>
              <a:t>{{ }} expressions and &lt;tag :attribute @handler v-if: &gt; annotated/wired attributes and handlers </a:t>
            </a:r>
          </a:p>
          <a:p>
            <a:pPr lvl="1"/>
            <a:r>
              <a:rPr lang="en-US" dirty="0"/>
              <a:t>nested components – properties, slots, events</a:t>
            </a:r>
          </a:p>
          <a:p>
            <a:r>
              <a:rPr lang="en-US" dirty="0"/>
              <a:t>Reactive</a:t>
            </a:r>
          </a:p>
          <a:p>
            <a:pPr lvl="1"/>
            <a:r>
              <a:rPr lang="en-US" dirty="0"/>
              <a:t>declarative, two-way data binding</a:t>
            </a:r>
          </a:p>
          <a:p>
            <a:r>
              <a:rPr lang="en-US" dirty="0"/>
              <a:t>Software Engineering</a:t>
            </a:r>
          </a:p>
          <a:p>
            <a:pPr lvl="1"/>
            <a:r>
              <a:rPr lang="en-US" dirty="0"/>
              <a:t>IDE &amp; development environment, code formatting, build, test, QA</a:t>
            </a:r>
          </a:p>
          <a:p>
            <a:r>
              <a:rPr lang="en-US" dirty="0"/>
              <a:t>State Stores</a:t>
            </a:r>
          </a:p>
          <a:p>
            <a:pPr lvl="1"/>
            <a:r>
              <a:rPr lang="en-US" dirty="0"/>
              <a:t>management of cross component session data </a:t>
            </a:r>
          </a:p>
          <a:p>
            <a:r>
              <a:rPr lang="en-US" dirty="0"/>
              <a:t>Component Libraries</a:t>
            </a:r>
          </a:p>
          <a:p>
            <a:pPr lvl="1"/>
            <a:r>
              <a:rPr lang="en-US" dirty="0"/>
              <a:t>productive, feature rich, high quality application development using 3</a:t>
            </a:r>
            <a:r>
              <a:rPr lang="en-US" baseline="30000" dirty="0"/>
              <a:t>rd</a:t>
            </a:r>
            <a:r>
              <a:rPr lang="en-US" dirty="0"/>
              <a:t> party components</a:t>
            </a:r>
          </a:p>
          <a:p>
            <a:r>
              <a:rPr lang="en-US" dirty="0"/>
              <a:t>Publish Vue application to the world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3BA4FC-88B3-181B-D0F0-F682C7756DD8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76B957-845E-A7E8-D724-0ADE749288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69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D1BDE62-5C81-7F0C-F257-57F0AD4EA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4827" y="101799"/>
            <a:ext cx="10668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775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4E04D5-6D1F-FEFA-A2C1-D912D351A0D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3115B3-FA46-6E88-6EE4-E38631659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Earliest web applications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FAFD2-BB05-9614-D96D-CB96BD82FF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Server side code handles HTTP Request</a:t>
            </a:r>
          </a:p>
          <a:p>
            <a:pPr lvl="1"/>
            <a:r>
              <a:rPr lang="en-US" dirty="0"/>
              <a:t>serves static resources such as images and fixed HTML</a:t>
            </a:r>
          </a:p>
          <a:p>
            <a:pPr lvl="1"/>
            <a:r>
              <a:rPr lang="en-US" dirty="0"/>
              <a:t>serves HTML pages – dynamically constructed</a:t>
            </a:r>
          </a:p>
          <a:p>
            <a:r>
              <a:rPr lang="en-US" dirty="0"/>
              <a:t>Typical server side implementations</a:t>
            </a:r>
          </a:p>
          <a:p>
            <a:pPr lvl="1"/>
            <a:r>
              <a:rPr lang="en-US" dirty="0"/>
              <a:t>PHP</a:t>
            </a:r>
          </a:p>
          <a:p>
            <a:pPr lvl="1"/>
            <a:r>
              <a:rPr lang="en-US" dirty="0"/>
              <a:t>Java Servlets</a:t>
            </a:r>
            <a:br>
              <a:rPr lang="en-US" dirty="0"/>
            </a:br>
            <a:r>
              <a:rPr lang="en-US" dirty="0"/>
              <a:t>followed by </a:t>
            </a:r>
            <a:r>
              <a:rPr lang="en-US" dirty="0" err="1"/>
              <a:t>JavaServer</a:t>
            </a:r>
            <a:r>
              <a:rPr lang="en-US" dirty="0"/>
              <a:t> Pages (JSPs) </a:t>
            </a:r>
            <a:br>
              <a:rPr lang="en-US" dirty="0"/>
            </a:br>
            <a:r>
              <a:rPr lang="en-US" dirty="0"/>
              <a:t>and Apache Struts, Model View Controller (MVC)</a:t>
            </a:r>
          </a:p>
          <a:p>
            <a:pPr lvl="1"/>
            <a:r>
              <a:rPr lang="en-US" dirty="0"/>
              <a:t>Perl</a:t>
            </a:r>
          </a:p>
          <a:p>
            <a:r>
              <a:rPr lang="en-US" dirty="0"/>
              <a:t>Also: Java Applets, ActiveX, Flash (Shockwave player)</a:t>
            </a:r>
          </a:p>
          <a:p>
            <a:pPr lvl="1"/>
            <a:r>
              <a:rPr lang="en-US" dirty="0"/>
              <a:t>mimic desktop experience from within the browser</a:t>
            </a:r>
          </a:p>
          <a:p>
            <a:r>
              <a:rPr lang="en-US" dirty="0"/>
              <a:t>Browser [version] differences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5BAB29-CB34-1525-DF3F-28543B760E9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</a:t>
            </a:fld>
            <a:endParaRPr lang="nl-NL" dirty="0"/>
          </a:p>
        </p:txBody>
      </p:sp>
      <p:pic>
        <p:nvPicPr>
          <p:cNvPr id="7" name="Graphic 6" descr="Computer outline">
            <a:extLst>
              <a:ext uri="{FF2B5EF4-FFF2-40B4-BE49-F238E27FC236}">
                <a16:creationId xmlns:a16="http://schemas.microsoft.com/office/drawing/2014/main" id="{56773F01-48A1-F0A2-6846-736C689FA9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625938" y="909491"/>
            <a:ext cx="2761266" cy="2761266"/>
          </a:xfrm>
          <a:prstGeom prst="rect">
            <a:avLst/>
          </a:prstGeom>
        </p:spPr>
      </p:pic>
      <p:pic>
        <p:nvPicPr>
          <p:cNvPr id="3074" name="Picture 2" descr="Netscape Logo">
            <a:extLst>
              <a:ext uri="{FF2B5EF4-FFF2-40B4-BE49-F238E27FC236}">
                <a16:creationId xmlns:a16="http://schemas.microsoft.com/office/drawing/2014/main" id="{0DE481AF-FA5D-B9A8-BC48-AC7BDDD06E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9960" y="1913668"/>
            <a:ext cx="471880" cy="471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656DB7F-DD37-EA90-88D1-9C8017DFB421}"/>
              </a:ext>
            </a:extLst>
          </p:cNvPr>
          <p:cNvSpPr/>
          <p:nvPr/>
        </p:nvSpPr>
        <p:spPr>
          <a:xfrm>
            <a:off x="8799755" y="4245051"/>
            <a:ext cx="2879920" cy="9831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Server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06E2F8F-B4A1-F0CC-A171-00FB95B99D8D}"/>
              </a:ext>
            </a:extLst>
          </p:cNvPr>
          <p:cNvSpPr/>
          <p:nvPr/>
        </p:nvSpPr>
        <p:spPr>
          <a:xfrm>
            <a:off x="9251575" y="3141233"/>
            <a:ext cx="193637" cy="1122769"/>
          </a:xfrm>
          <a:custGeom>
            <a:avLst/>
            <a:gdLst>
              <a:gd name="connsiteX0" fmla="*/ 0 w 193637"/>
              <a:gd name="connsiteY0" fmla="*/ 0 h 1122769"/>
              <a:gd name="connsiteX1" fmla="*/ 96819 w 193637"/>
              <a:gd name="connsiteY1" fmla="*/ 1118795 h 1122769"/>
              <a:gd name="connsiteX2" fmla="*/ 193637 w 193637"/>
              <a:gd name="connsiteY2" fmla="*/ 301214 h 112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637" h="1122769" extrusionOk="0">
                <a:moveTo>
                  <a:pt x="0" y="0"/>
                </a:moveTo>
                <a:cubicBezTo>
                  <a:pt x="19148" y="533240"/>
                  <a:pt x="56922" y="1073578"/>
                  <a:pt x="96819" y="1118795"/>
                </a:cubicBezTo>
                <a:cubicBezTo>
                  <a:pt x="98693" y="1052687"/>
                  <a:pt x="188586" y="659766"/>
                  <a:pt x="193637" y="301214"/>
                </a:cubicBezTo>
              </a:path>
            </a:pathLst>
          </a:custGeom>
          <a:noFill/>
          <a:ln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193637"/>
                      <a:gd name="connsiteY0" fmla="*/ 0 h 1122769"/>
                      <a:gd name="connsiteX1" fmla="*/ 96819 w 193637"/>
                      <a:gd name="connsiteY1" fmla="*/ 1118795 h 1122769"/>
                      <a:gd name="connsiteX2" fmla="*/ 193637 w 193637"/>
                      <a:gd name="connsiteY2" fmla="*/ 301214 h 1122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3637" h="1122769">
                        <a:moveTo>
                          <a:pt x="0" y="0"/>
                        </a:moveTo>
                        <a:cubicBezTo>
                          <a:pt x="32273" y="534296"/>
                          <a:pt x="64546" y="1068593"/>
                          <a:pt x="96819" y="1118795"/>
                        </a:cubicBezTo>
                        <a:cubicBezTo>
                          <a:pt x="129092" y="1168997"/>
                          <a:pt x="161364" y="735105"/>
                          <a:pt x="193637" y="30121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CD7728-A3C8-CDA4-6A29-E3482E9FEBB1}"/>
              </a:ext>
            </a:extLst>
          </p:cNvPr>
          <p:cNvSpPr txBox="1"/>
          <p:nvPr/>
        </p:nvSpPr>
        <p:spPr>
          <a:xfrm>
            <a:off x="9445212" y="3910101"/>
            <a:ext cx="161743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http request/response</a:t>
            </a:r>
          </a:p>
        </p:txBody>
      </p:sp>
      <p:pic>
        <p:nvPicPr>
          <p:cNvPr id="11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01492052-C40B-A9EE-CBFE-E29769D287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4419" y="5453349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nagit_SNG821">
            <a:extLst>
              <a:ext uri="{FF2B5EF4-FFF2-40B4-BE49-F238E27FC236}">
                <a16:creationId xmlns:a16="http://schemas.microsoft.com/office/drawing/2014/main" id="{9BBCEC6D-092C-A149-B33D-C53FA1E24BC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368" y="5421667"/>
            <a:ext cx="583424" cy="3080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1B6E8DC-DC4D-E728-BD18-7019D5D1B58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5362" y="5916642"/>
            <a:ext cx="664453" cy="33822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5FC4A4-8E97-FF05-D35B-D6EC317CB1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8409" y="5652444"/>
            <a:ext cx="971550" cy="333375"/>
          </a:xfrm>
          <a:prstGeom prst="rect">
            <a:avLst/>
          </a:prstGeom>
        </p:spPr>
      </p:pic>
      <p:pic>
        <p:nvPicPr>
          <p:cNvPr id="17" name="Picture Placeholder 16" descr="Open folder with solid fill">
            <a:extLst>
              <a:ext uri="{FF2B5EF4-FFF2-40B4-BE49-F238E27FC236}">
                <a16:creationId xmlns:a16="http://schemas.microsoft.com/office/drawing/2014/main" id="{FE383FBF-A100-B65B-B7BC-0106634E8AB2}"/>
              </a:ext>
            </a:extLst>
          </p:cNvPr>
          <p:cNvPicPr>
            <a:picLocks noGrp="1" noChangeAspect="1"/>
          </p:cNvPicPr>
          <p:nvPr>
            <p:ph type="pic" idx="33"/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26348" b="26348"/>
          <a:stretch>
            <a:fillRect/>
          </a:stretch>
        </p:blipFill>
        <p:spPr>
          <a:xfrm>
            <a:off x="7909521" y="4762215"/>
            <a:ext cx="1296000" cy="612000"/>
          </a:xfrm>
        </p:spPr>
      </p:pic>
      <p:pic>
        <p:nvPicPr>
          <p:cNvPr id="18" name="Graphic 17" descr="Computer outline">
            <a:extLst>
              <a:ext uri="{FF2B5EF4-FFF2-40B4-BE49-F238E27FC236}">
                <a16:creationId xmlns:a16="http://schemas.microsoft.com/office/drawing/2014/main" id="{A253B7D2-5A1B-687A-7891-E44788F45C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48721" y="1467649"/>
            <a:ext cx="627842" cy="627842"/>
          </a:xfrm>
          <a:prstGeom prst="rect">
            <a:avLst/>
          </a:prstGeom>
        </p:spPr>
      </p:pic>
      <p:pic>
        <p:nvPicPr>
          <p:cNvPr id="19" name="Graphic 18" descr="Computer outline">
            <a:extLst>
              <a:ext uri="{FF2B5EF4-FFF2-40B4-BE49-F238E27FC236}">
                <a16:creationId xmlns:a16="http://schemas.microsoft.com/office/drawing/2014/main" id="{BE2F3D4A-4D45-1086-2128-1F5B848804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416285" y="1859386"/>
            <a:ext cx="469861" cy="469861"/>
          </a:xfrm>
          <a:prstGeom prst="rect">
            <a:avLst/>
          </a:prstGeom>
        </p:spPr>
      </p:pic>
      <p:pic>
        <p:nvPicPr>
          <p:cNvPr id="20" name="Graphic 19" descr="Computer outline">
            <a:extLst>
              <a:ext uri="{FF2B5EF4-FFF2-40B4-BE49-F238E27FC236}">
                <a16:creationId xmlns:a16="http://schemas.microsoft.com/office/drawing/2014/main" id="{AFC1C2A6-9C5A-FCEC-EF92-E86C77B4C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78712" y="2331390"/>
            <a:ext cx="469860" cy="469860"/>
          </a:xfrm>
          <a:prstGeom prst="rect">
            <a:avLst/>
          </a:prstGeom>
        </p:spPr>
      </p:pic>
      <p:pic>
        <p:nvPicPr>
          <p:cNvPr id="21" name="Graphic 20" descr="Computer outline">
            <a:extLst>
              <a:ext uri="{FF2B5EF4-FFF2-40B4-BE49-F238E27FC236}">
                <a16:creationId xmlns:a16="http://schemas.microsoft.com/office/drawing/2014/main" id="{C694897C-26F1-BB63-0A40-ADF28F5BC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11573165" y="1305389"/>
            <a:ext cx="578734" cy="578734"/>
          </a:xfrm>
          <a:prstGeom prst="rect">
            <a:avLst/>
          </a:prstGeom>
        </p:spPr>
      </p:pic>
      <p:pic>
        <p:nvPicPr>
          <p:cNvPr id="22" name="Graphic 21" descr="Computer outline">
            <a:extLst>
              <a:ext uri="{FF2B5EF4-FFF2-40B4-BE49-F238E27FC236}">
                <a16:creationId xmlns:a16="http://schemas.microsoft.com/office/drawing/2014/main" id="{1D68C2EC-3E01-56EB-4D66-D05E5152EE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3166" y="2171270"/>
            <a:ext cx="578733" cy="578733"/>
          </a:xfrm>
          <a:prstGeom prst="rect">
            <a:avLst/>
          </a:pr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BFFF8D26-DB0D-328B-6E38-9544BB2B597A}"/>
              </a:ext>
            </a:extLst>
          </p:cNvPr>
          <p:cNvSpPr/>
          <p:nvPr/>
        </p:nvSpPr>
        <p:spPr>
          <a:xfrm rot="1274785">
            <a:off x="11319467" y="3067351"/>
            <a:ext cx="193637" cy="1122769"/>
          </a:xfrm>
          <a:custGeom>
            <a:avLst/>
            <a:gdLst>
              <a:gd name="connsiteX0" fmla="*/ 0 w 193637"/>
              <a:gd name="connsiteY0" fmla="*/ 0 h 1122769"/>
              <a:gd name="connsiteX1" fmla="*/ 96819 w 193637"/>
              <a:gd name="connsiteY1" fmla="*/ 1118795 h 1122769"/>
              <a:gd name="connsiteX2" fmla="*/ 193637 w 193637"/>
              <a:gd name="connsiteY2" fmla="*/ 301214 h 1122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3637" h="1122769" extrusionOk="0">
                <a:moveTo>
                  <a:pt x="0" y="0"/>
                </a:moveTo>
                <a:cubicBezTo>
                  <a:pt x="19148" y="533240"/>
                  <a:pt x="56922" y="1073578"/>
                  <a:pt x="96819" y="1118795"/>
                </a:cubicBezTo>
                <a:cubicBezTo>
                  <a:pt x="98693" y="1052687"/>
                  <a:pt x="188586" y="659766"/>
                  <a:pt x="193637" y="301214"/>
                </a:cubicBezTo>
              </a:path>
            </a:pathLst>
          </a:custGeom>
          <a:noFill/>
          <a:ln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2116632749">
                  <a:custGeom>
                    <a:avLst/>
                    <a:gdLst>
                      <a:gd name="connsiteX0" fmla="*/ 0 w 193637"/>
                      <a:gd name="connsiteY0" fmla="*/ 0 h 1122769"/>
                      <a:gd name="connsiteX1" fmla="*/ 96819 w 193637"/>
                      <a:gd name="connsiteY1" fmla="*/ 1118795 h 1122769"/>
                      <a:gd name="connsiteX2" fmla="*/ 193637 w 193637"/>
                      <a:gd name="connsiteY2" fmla="*/ 301214 h 112276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93637" h="1122769">
                        <a:moveTo>
                          <a:pt x="0" y="0"/>
                        </a:moveTo>
                        <a:cubicBezTo>
                          <a:pt x="32273" y="534296"/>
                          <a:pt x="64546" y="1068593"/>
                          <a:pt x="96819" y="1118795"/>
                        </a:cubicBezTo>
                        <a:cubicBezTo>
                          <a:pt x="129092" y="1168997"/>
                          <a:pt x="161364" y="735105"/>
                          <a:pt x="193637" y="301214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6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23FD97E-B907-B884-7BD9-11993A3483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F9EA160-02BA-6E4B-8A21-301510788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F1920E-CC17-03A0-4E32-93D2023371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Play, Explore, Try Out</a:t>
            </a:r>
          </a:p>
          <a:p>
            <a:r>
              <a:rPr lang="en-US" dirty="0"/>
              <a:t>Obvious first next topics</a:t>
            </a:r>
          </a:p>
          <a:p>
            <a:pPr lvl="1"/>
            <a:r>
              <a:rPr lang="en-US" dirty="0"/>
              <a:t>Routing – navigation, multi-page</a:t>
            </a:r>
          </a:p>
          <a:p>
            <a:pPr lvl="1"/>
            <a:r>
              <a:rPr lang="en-US" dirty="0"/>
              <a:t>Internationalization (i18n)</a:t>
            </a:r>
          </a:p>
          <a:p>
            <a:pPr lvl="1"/>
            <a:r>
              <a:rPr lang="en-US" dirty="0"/>
              <a:t>Styling</a:t>
            </a:r>
          </a:p>
          <a:p>
            <a:pPr lvl="1"/>
            <a:r>
              <a:rPr lang="en-US" dirty="0"/>
              <a:t>Add backend: interaction with Database, APIs </a:t>
            </a:r>
          </a:p>
          <a:p>
            <a:pPr lvl="1"/>
            <a:r>
              <a:rPr lang="en-US" dirty="0"/>
              <a:t>Security</a:t>
            </a:r>
          </a:p>
          <a:p>
            <a:r>
              <a:rPr lang="en-US" dirty="0"/>
              <a:t>Explore Component Libraries beyond </a:t>
            </a:r>
            <a:r>
              <a:rPr lang="en-US" dirty="0" err="1"/>
              <a:t>PrimeVue</a:t>
            </a:r>
            <a:endParaRPr lang="en-US" dirty="0"/>
          </a:p>
          <a:p>
            <a:r>
              <a:rPr lang="en-US" dirty="0"/>
              <a:t>Work on a private or shared Vue project – something to provide some scope, focus and purpose</a:t>
            </a:r>
          </a:p>
          <a:p>
            <a:pPr lvl="1"/>
            <a:endParaRPr lang="en-US" dirty="0"/>
          </a:p>
          <a:p>
            <a:r>
              <a:rPr lang="en-US" dirty="0"/>
              <a:t>Have fun!</a:t>
            </a:r>
          </a:p>
          <a:p>
            <a:endParaRPr lang="en-US" dirty="0"/>
          </a:p>
          <a:p>
            <a:r>
              <a:rPr lang="en-US" dirty="0"/>
              <a:t>Have a go at some of the additional labs for this session …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8425390-5330-A091-8F43-4003C32DC1D5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A04C40-E8AF-4325-9A71-A54C53B30B7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70</a:t>
            </a:fld>
            <a:endParaRPr lang="nl-NL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065665-238E-B079-BE3C-EFB938EEB7FB}"/>
              </a:ext>
            </a:extLst>
          </p:cNvPr>
          <p:cNvGrpSpPr/>
          <p:nvPr/>
        </p:nvGrpSpPr>
        <p:grpSpPr>
          <a:xfrm>
            <a:off x="7106856" y="5316998"/>
            <a:ext cx="1836878" cy="1185880"/>
            <a:chOff x="875456" y="3257266"/>
            <a:chExt cx="4514850" cy="3009900"/>
          </a:xfrm>
        </p:grpSpPr>
        <p:pic>
          <p:nvPicPr>
            <p:cNvPr id="7" name="Picture 4" descr="Digipunt in Ninove breidt uit met uitleensysteem laptops, vormingen en ...">
              <a:extLst>
                <a:ext uri="{FF2B5EF4-FFF2-40B4-BE49-F238E27FC236}">
                  <a16:creationId xmlns:a16="http://schemas.microsoft.com/office/drawing/2014/main" id="{2969E582-3C3A-9ABF-7678-7629D6F0C1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5456" y="3257266"/>
              <a:ext cx="4514850" cy="3009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4">
              <a:extLst>
                <a:ext uri="{FF2B5EF4-FFF2-40B4-BE49-F238E27FC236}">
                  <a16:creationId xmlns:a16="http://schemas.microsoft.com/office/drawing/2014/main" id="{97B128CC-3A90-7597-2496-F58EE267B9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5640" y="3429000"/>
              <a:ext cx="1066963" cy="913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1595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762552-2B33-EEB8-A7A6-42CA65139AB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FAC6A2-83C6-45F6-381D-D31ECBA72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Handson - you go play!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F83952-0067-7055-444E-EFAFDCB7B9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612000"/>
          </a:xfrm>
        </p:spPr>
        <p:txBody>
          <a:bodyPr/>
          <a:lstStyle/>
          <a:p>
            <a:r>
              <a:rPr lang="en-US" dirty="0"/>
              <a:t>github.com/lucasjellema/code-face-vue3-intro-reactiive-webapps-aug2023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358B2F0-E788-CD2B-838E-C58711155E2F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B7F682-6023-55E6-4AA1-705F825AC96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71</a:t>
            </a:fld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1E33B07-A696-5AB3-24DD-CD6DF0F11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257" y="2071867"/>
            <a:ext cx="4174417" cy="417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gipunt in Ninove breidt uit met uitleensysteem laptops, vormingen en ...">
            <a:extLst>
              <a:ext uri="{FF2B5EF4-FFF2-40B4-BE49-F238E27FC236}">
                <a16:creationId xmlns:a16="http://schemas.microsoft.com/office/drawing/2014/main" id="{F0C4DBDC-5FBE-6A0B-6C76-7F99C32FE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56" y="3257266"/>
            <a:ext cx="451485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C23DCB14-2F69-CCFD-1D12-07FBB7D1C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5640" y="3429000"/>
            <a:ext cx="1066963" cy="913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7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A9D0FDB-D69C-4944-91AB-A4DFB2A3A5E9}"/>
              </a:ext>
            </a:extLst>
          </p:cNvPr>
          <p:cNvSpPr txBox="1">
            <a:spLocks/>
          </p:cNvSpPr>
          <p:nvPr/>
        </p:nvSpPr>
        <p:spPr>
          <a:xfrm>
            <a:off x="1042989" y="3718851"/>
            <a:ext cx="1671804" cy="2498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>
                <a:solidFill>
                  <a:schemeClr val="bg1"/>
                </a:solidFill>
              </a:rPr>
              <a:t>www.conclusion.nl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7F5023-99CC-4C15-9CEA-F027B31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4448"/>
            <a:ext cx="12193200" cy="266400"/>
          </a:xfrm>
        </p:spPr>
        <p:txBody>
          <a:bodyPr/>
          <a:lstStyle/>
          <a:p>
            <a:r>
              <a:rPr lang="nl-NL" dirty="0"/>
              <a:t>Logo </a:t>
            </a:r>
          </a:p>
        </p:txBody>
      </p:sp>
    </p:spTree>
    <p:extLst>
      <p:ext uri="{BB962C8B-B14F-4D97-AF65-F5344CB8AC3E}">
        <p14:creationId xmlns:p14="http://schemas.microsoft.com/office/powerpoint/2010/main" val="38666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9A757-0F5D-E7CD-6CF8-BE0CF63D4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2611877" cy="4728632"/>
          </a:xfrm>
        </p:spPr>
        <p:txBody>
          <a:bodyPr/>
          <a:lstStyle/>
          <a:p>
            <a:r>
              <a:rPr lang="en-US" dirty="0"/>
              <a:t>Declarative two-way binding from UI Components to data element</a:t>
            </a:r>
          </a:p>
          <a:p>
            <a:r>
              <a:rPr lang="en-US" dirty="0"/>
              <a:t>All UI components that depend on a data element are refreshed whenever the value changes</a:t>
            </a:r>
          </a:p>
          <a:p>
            <a:pPr lvl="1"/>
            <a:r>
              <a:rPr lang="en-US" dirty="0"/>
              <a:t>without explicit action by the developer or additional supporting code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A4896-1B88-5348-3B3B-406E9FBE2FD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73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4772027" y="1408056"/>
            <a:ext cx="6362698" cy="2247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6696075" y="4667250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1D16-637E-7095-FC5E-C5173ECB3F20}"/>
              </a:ext>
            </a:extLst>
          </p:cNvPr>
          <p:cNvSpPr txBox="1"/>
          <p:nvPr/>
        </p:nvSpPr>
        <p:spPr>
          <a:xfrm rot="20667851">
            <a:off x="6793751" y="5076825"/>
            <a:ext cx="77425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msg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8763000" y="4221055"/>
            <a:ext cx="1095375" cy="803798"/>
          </a:xfrm>
          <a:prstGeom prst="wedgeRectCallout">
            <a:avLst>
              <a:gd name="adj1" fmla="val -129528"/>
              <a:gd name="adj2" fmla="val 655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C379-838F-3901-C5B1-115D52FF24A3}"/>
              </a:ext>
            </a:extLst>
          </p:cNvPr>
          <p:cNvSpPr txBox="1"/>
          <p:nvPr/>
        </p:nvSpPr>
        <p:spPr>
          <a:xfrm>
            <a:off x="5028568" y="1581190"/>
            <a:ext cx="206466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{{msg}}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028568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7E6C8-88C0-CD45-DD4F-1E3FC0D86530}"/>
              </a:ext>
            </a:extLst>
          </p:cNvPr>
          <p:cNvSpPr txBox="1"/>
          <p:nvPr/>
        </p:nvSpPr>
        <p:spPr>
          <a:xfrm>
            <a:off x="5690701" y="3134313"/>
            <a:ext cx="11119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Hello World!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/>
          <p:nvPr/>
        </p:nvCxnSpPr>
        <p:spPr>
          <a:xfrm>
            <a:off x="6591787" y="3381527"/>
            <a:ext cx="399563" cy="140002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CB61A7-B20D-896A-2463-DC8898A0D1D0}"/>
              </a:ext>
            </a:extLst>
          </p:cNvPr>
          <p:cNvSpPr/>
          <p:nvPr/>
        </p:nvSpPr>
        <p:spPr>
          <a:xfrm>
            <a:off x="7118430" y="1886673"/>
            <a:ext cx="1156542" cy="2824223"/>
          </a:xfrm>
          <a:custGeom>
            <a:avLst/>
            <a:gdLst>
              <a:gd name="connsiteX0" fmla="*/ 474562 w 1156542"/>
              <a:gd name="connsiteY0" fmla="*/ 2824223 h 2824223"/>
              <a:gd name="connsiteX1" fmla="*/ 1145894 w 1156542"/>
              <a:gd name="connsiteY1" fmla="*/ 1157469 h 2824223"/>
              <a:gd name="connsiteX2" fmla="*/ 0 w 1156542"/>
              <a:gd name="connsiteY2" fmla="*/ 0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542" h="2824223">
                <a:moveTo>
                  <a:pt x="474562" y="2824223"/>
                </a:moveTo>
                <a:cubicBezTo>
                  <a:pt x="849775" y="2226198"/>
                  <a:pt x="1224988" y="1628173"/>
                  <a:pt x="1145894" y="1157469"/>
                </a:cubicBezTo>
                <a:cubicBezTo>
                  <a:pt x="1066800" y="686765"/>
                  <a:pt x="533400" y="34338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98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9A757-0F5D-E7CD-6CF8-BE0CF63D4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2611877" cy="4728632"/>
          </a:xfrm>
        </p:spPr>
        <p:txBody>
          <a:bodyPr/>
          <a:lstStyle/>
          <a:p>
            <a:r>
              <a:rPr lang="en-US" dirty="0"/>
              <a:t>Declarative two-way binding from UI Components to data element</a:t>
            </a:r>
          </a:p>
          <a:p>
            <a:r>
              <a:rPr lang="en-US" dirty="0"/>
              <a:t>All UI components that depend on a data element are refreshed whenever the value changes</a:t>
            </a:r>
          </a:p>
          <a:p>
            <a:pPr lvl="1"/>
            <a:r>
              <a:rPr lang="en-US" dirty="0"/>
              <a:t>without explicit action by the developer or additional supporting code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A4896-1B88-5348-3B3B-406E9FBE2FD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74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4772027" y="1408056"/>
            <a:ext cx="6362698" cy="22479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6696075" y="4667250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1D16-637E-7095-FC5E-C5173ECB3F20}"/>
              </a:ext>
            </a:extLst>
          </p:cNvPr>
          <p:cNvSpPr txBox="1"/>
          <p:nvPr/>
        </p:nvSpPr>
        <p:spPr>
          <a:xfrm rot="20667851">
            <a:off x="6793751" y="5076825"/>
            <a:ext cx="77425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msg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8763000" y="4221055"/>
            <a:ext cx="1095375" cy="803798"/>
          </a:xfrm>
          <a:prstGeom prst="wedgeRectCallout">
            <a:avLst>
              <a:gd name="adj1" fmla="val -129528"/>
              <a:gd name="adj2" fmla="val 655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C379-838F-3901-C5B1-115D52FF24A3}"/>
              </a:ext>
            </a:extLst>
          </p:cNvPr>
          <p:cNvSpPr txBox="1"/>
          <p:nvPr/>
        </p:nvSpPr>
        <p:spPr>
          <a:xfrm>
            <a:off x="5028568" y="1581190"/>
            <a:ext cx="206466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{{msg}}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028568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7E6C8-88C0-CD45-DD4F-1E3FC0D86530}"/>
              </a:ext>
            </a:extLst>
          </p:cNvPr>
          <p:cNvSpPr txBox="1"/>
          <p:nvPr/>
        </p:nvSpPr>
        <p:spPr>
          <a:xfrm>
            <a:off x="5690701" y="3134313"/>
            <a:ext cx="11119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Hello World!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/>
          <p:nvPr/>
        </p:nvCxnSpPr>
        <p:spPr>
          <a:xfrm>
            <a:off x="6591787" y="3381527"/>
            <a:ext cx="399563" cy="140002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CB61A7-B20D-896A-2463-DC8898A0D1D0}"/>
              </a:ext>
            </a:extLst>
          </p:cNvPr>
          <p:cNvSpPr/>
          <p:nvPr/>
        </p:nvSpPr>
        <p:spPr>
          <a:xfrm>
            <a:off x="7118430" y="1886673"/>
            <a:ext cx="1156542" cy="2824223"/>
          </a:xfrm>
          <a:custGeom>
            <a:avLst/>
            <a:gdLst>
              <a:gd name="connsiteX0" fmla="*/ 474562 w 1156542"/>
              <a:gd name="connsiteY0" fmla="*/ 2824223 h 2824223"/>
              <a:gd name="connsiteX1" fmla="*/ 1145894 w 1156542"/>
              <a:gd name="connsiteY1" fmla="*/ 1157469 h 2824223"/>
              <a:gd name="connsiteX2" fmla="*/ 0 w 1156542"/>
              <a:gd name="connsiteY2" fmla="*/ 0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542" h="2824223">
                <a:moveTo>
                  <a:pt x="474562" y="2824223"/>
                </a:moveTo>
                <a:cubicBezTo>
                  <a:pt x="849775" y="2226198"/>
                  <a:pt x="1224988" y="1628173"/>
                  <a:pt x="1145894" y="1157469"/>
                </a:cubicBezTo>
                <a:cubicBezTo>
                  <a:pt x="1066800" y="686765"/>
                  <a:pt x="533400" y="34338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59137C9-F31B-AF26-6611-F8FA71BA6BBD}"/>
              </a:ext>
            </a:extLst>
          </p:cNvPr>
          <p:cNvSpPr/>
          <p:nvPr/>
        </p:nvSpPr>
        <p:spPr>
          <a:xfrm>
            <a:off x="8763000" y="5434724"/>
            <a:ext cx="1247775" cy="953990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98036CE0-9920-9293-4008-3CC1C9B9BF68}"/>
              </a:ext>
            </a:extLst>
          </p:cNvPr>
          <p:cNvSpPr/>
          <p:nvPr/>
        </p:nvSpPr>
        <p:spPr>
          <a:xfrm>
            <a:off x="10437283" y="5206279"/>
            <a:ext cx="1589438" cy="803798"/>
          </a:xfrm>
          <a:prstGeom prst="wedgeRectCallout">
            <a:avLst>
              <a:gd name="adj1" fmla="val -88317"/>
              <a:gd name="adj2" fmla="val 511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computed reactive data element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046964-E3C6-7576-F625-96AA4C80D52F}"/>
              </a:ext>
            </a:extLst>
          </p:cNvPr>
          <p:cNvSpPr txBox="1"/>
          <p:nvPr/>
        </p:nvSpPr>
        <p:spPr>
          <a:xfrm rot="20667851">
            <a:off x="8811876" y="5808750"/>
            <a:ext cx="93455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MSG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D5F4F2-86F2-310B-583B-6D15A6D85173}"/>
              </a:ext>
            </a:extLst>
          </p:cNvPr>
          <p:cNvSpPr/>
          <p:nvPr/>
        </p:nvSpPr>
        <p:spPr>
          <a:xfrm>
            <a:off x="7268901" y="5613722"/>
            <a:ext cx="1493134" cy="850496"/>
          </a:xfrm>
          <a:custGeom>
            <a:avLst/>
            <a:gdLst>
              <a:gd name="connsiteX0" fmla="*/ 0 w 1493134"/>
              <a:gd name="connsiteY0" fmla="*/ 0 h 850496"/>
              <a:gd name="connsiteX1" fmla="*/ 532436 w 1493134"/>
              <a:gd name="connsiteY1" fmla="*/ 798653 h 850496"/>
              <a:gd name="connsiteX2" fmla="*/ 1493134 w 1493134"/>
              <a:gd name="connsiteY2" fmla="*/ 706055 h 85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134" h="850496">
                <a:moveTo>
                  <a:pt x="0" y="0"/>
                </a:moveTo>
                <a:cubicBezTo>
                  <a:pt x="141790" y="340488"/>
                  <a:pt x="283580" y="680977"/>
                  <a:pt x="532436" y="798653"/>
                </a:cubicBezTo>
                <a:cubicBezTo>
                  <a:pt x="781292" y="916329"/>
                  <a:pt x="1137213" y="811192"/>
                  <a:pt x="1493134" y="70605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4C59E7-D327-CF05-A665-47274CD6D869}"/>
              </a:ext>
            </a:extLst>
          </p:cNvPr>
          <p:cNvSpPr txBox="1"/>
          <p:nvPr/>
        </p:nvSpPr>
        <p:spPr>
          <a:xfrm>
            <a:off x="5023229" y="2278034"/>
            <a:ext cx="19572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{{MSG}}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E67D06-794A-367F-D2FF-0680A8638E98}"/>
              </a:ext>
            </a:extLst>
          </p:cNvPr>
          <p:cNvSpPr/>
          <p:nvPr/>
        </p:nvSpPr>
        <p:spPr>
          <a:xfrm>
            <a:off x="7048982" y="2534856"/>
            <a:ext cx="3841280" cy="2916820"/>
          </a:xfrm>
          <a:custGeom>
            <a:avLst/>
            <a:gdLst>
              <a:gd name="connsiteX0" fmla="*/ 2963119 w 3841280"/>
              <a:gd name="connsiteY0" fmla="*/ 2916820 h 2916820"/>
              <a:gd name="connsiteX1" fmla="*/ 3657600 w 3841280"/>
              <a:gd name="connsiteY1" fmla="*/ 1481559 h 2916820"/>
              <a:gd name="connsiteX2" fmla="*/ 0 w 3841280"/>
              <a:gd name="connsiteY2" fmla="*/ 0 h 291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1280" h="2916820">
                <a:moveTo>
                  <a:pt x="2963119" y="2916820"/>
                </a:moveTo>
                <a:cubicBezTo>
                  <a:pt x="3557286" y="2442258"/>
                  <a:pt x="4151453" y="1967696"/>
                  <a:pt x="3657600" y="1481559"/>
                </a:cubicBezTo>
                <a:cubicBezTo>
                  <a:pt x="3163747" y="995422"/>
                  <a:pt x="1581873" y="497711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778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AE3EE-2E4F-0ED3-36FE-5DD376387F7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C9A669C-9283-4661-E4A6-9FC6AAB3A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Reactive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E9A757-0F5D-E7CD-6CF8-BE0CF63D4AB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2611877" cy="4728632"/>
          </a:xfrm>
        </p:spPr>
        <p:txBody>
          <a:bodyPr/>
          <a:lstStyle/>
          <a:p>
            <a:r>
              <a:rPr lang="en-US" dirty="0"/>
              <a:t>Declarative two-way binding from UI Components to data element</a:t>
            </a:r>
          </a:p>
          <a:p>
            <a:r>
              <a:rPr lang="en-US" dirty="0"/>
              <a:t>All UI components that depend on a data element are refreshed whenever the value changes</a:t>
            </a:r>
          </a:p>
          <a:p>
            <a:pPr lvl="1"/>
            <a:r>
              <a:rPr lang="en-US" dirty="0"/>
              <a:t>without explicit action by the developer or additional supporting code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9A4896-1B88-5348-3B3B-406E9FBE2FDA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0459C-27EB-6B35-B9CD-D01CB5426AB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75</a:t>
            </a:fld>
            <a:endParaRPr lang="nl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89A6C68-2F3F-1FA1-5D4F-8B05BBF527F7}"/>
              </a:ext>
            </a:extLst>
          </p:cNvPr>
          <p:cNvSpPr/>
          <p:nvPr/>
        </p:nvSpPr>
        <p:spPr>
          <a:xfrm>
            <a:off x="4772027" y="1408056"/>
            <a:ext cx="6362698" cy="259931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1422F6E-4F74-F380-0F39-9F520C97B223}"/>
              </a:ext>
            </a:extLst>
          </p:cNvPr>
          <p:cNvSpPr/>
          <p:nvPr/>
        </p:nvSpPr>
        <p:spPr>
          <a:xfrm>
            <a:off x="6696075" y="4667250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0C1D16-637E-7095-FC5E-C5173ECB3F20}"/>
              </a:ext>
            </a:extLst>
          </p:cNvPr>
          <p:cNvSpPr txBox="1"/>
          <p:nvPr/>
        </p:nvSpPr>
        <p:spPr>
          <a:xfrm rot="20667851">
            <a:off x="6793751" y="5076825"/>
            <a:ext cx="77425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msg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0AE08B4B-BC98-896D-58E5-C28F42AB05F0}"/>
              </a:ext>
            </a:extLst>
          </p:cNvPr>
          <p:cNvSpPr/>
          <p:nvPr/>
        </p:nvSpPr>
        <p:spPr>
          <a:xfrm>
            <a:off x="8763000" y="4221055"/>
            <a:ext cx="1095375" cy="803798"/>
          </a:xfrm>
          <a:prstGeom prst="wedgeRectCallout">
            <a:avLst>
              <a:gd name="adj1" fmla="val -129528"/>
              <a:gd name="adj2" fmla="val 655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reactive data element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6BC379-838F-3901-C5B1-115D52FF24A3}"/>
              </a:ext>
            </a:extLst>
          </p:cNvPr>
          <p:cNvSpPr txBox="1"/>
          <p:nvPr/>
        </p:nvSpPr>
        <p:spPr>
          <a:xfrm>
            <a:off x="5028568" y="1581190"/>
            <a:ext cx="206466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{{msg}}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F494504-715C-58D1-ABB2-1787A2F41988}"/>
              </a:ext>
            </a:extLst>
          </p:cNvPr>
          <p:cNvSpPr/>
          <p:nvPr/>
        </p:nvSpPr>
        <p:spPr>
          <a:xfrm>
            <a:off x="5028568" y="3040598"/>
            <a:ext cx="1867050" cy="397539"/>
          </a:xfrm>
          <a:prstGeom prst="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087E6C8-88C0-CD45-DD4F-1E3FC0D86530}"/>
              </a:ext>
            </a:extLst>
          </p:cNvPr>
          <p:cNvSpPr txBox="1"/>
          <p:nvPr/>
        </p:nvSpPr>
        <p:spPr>
          <a:xfrm>
            <a:off x="5690701" y="3134313"/>
            <a:ext cx="111197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/>
              <a:t>Hello World!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1F853B-5FBB-2432-821F-0282C7235E1F}"/>
              </a:ext>
            </a:extLst>
          </p:cNvPr>
          <p:cNvCxnSpPr/>
          <p:nvPr/>
        </p:nvCxnSpPr>
        <p:spPr>
          <a:xfrm>
            <a:off x="6591787" y="3381527"/>
            <a:ext cx="399563" cy="140002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CB61A7-B20D-896A-2463-DC8898A0D1D0}"/>
              </a:ext>
            </a:extLst>
          </p:cNvPr>
          <p:cNvSpPr/>
          <p:nvPr/>
        </p:nvSpPr>
        <p:spPr>
          <a:xfrm>
            <a:off x="7118430" y="1886673"/>
            <a:ext cx="1156542" cy="2824223"/>
          </a:xfrm>
          <a:custGeom>
            <a:avLst/>
            <a:gdLst>
              <a:gd name="connsiteX0" fmla="*/ 474562 w 1156542"/>
              <a:gd name="connsiteY0" fmla="*/ 2824223 h 2824223"/>
              <a:gd name="connsiteX1" fmla="*/ 1145894 w 1156542"/>
              <a:gd name="connsiteY1" fmla="*/ 1157469 h 2824223"/>
              <a:gd name="connsiteX2" fmla="*/ 0 w 1156542"/>
              <a:gd name="connsiteY2" fmla="*/ 0 h 2824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6542" h="2824223">
                <a:moveTo>
                  <a:pt x="474562" y="2824223"/>
                </a:moveTo>
                <a:cubicBezTo>
                  <a:pt x="849775" y="2226198"/>
                  <a:pt x="1224988" y="1628173"/>
                  <a:pt x="1145894" y="1157469"/>
                </a:cubicBezTo>
                <a:cubicBezTo>
                  <a:pt x="1066800" y="686765"/>
                  <a:pt x="533400" y="34338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C59137C9-F31B-AF26-6611-F8FA71BA6BBD}"/>
              </a:ext>
            </a:extLst>
          </p:cNvPr>
          <p:cNvSpPr/>
          <p:nvPr/>
        </p:nvSpPr>
        <p:spPr>
          <a:xfrm>
            <a:off x="8763000" y="5434724"/>
            <a:ext cx="1247775" cy="953990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98036CE0-9920-9293-4008-3CC1C9B9BF68}"/>
              </a:ext>
            </a:extLst>
          </p:cNvPr>
          <p:cNvSpPr/>
          <p:nvPr/>
        </p:nvSpPr>
        <p:spPr>
          <a:xfrm>
            <a:off x="10437283" y="5206279"/>
            <a:ext cx="1589438" cy="803798"/>
          </a:xfrm>
          <a:prstGeom prst="wedgeRectCallout">
            <a:avLst>
              <a:gd name="adj1" fmla="val -88317"/>
              <a:gd name="adj2" fmla="val 51109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computed reactive data element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5046964-E3C6-7576-F625-96AA4C80D52F}"/>
              </a:ext>
            </a:extLst>
          </p:cNvPr>
          <p:cNvSpPr txBox="1"/>
          <p:nvPr/>
        </p:nvSpPr>
        <p:spPr>
          <a:xfrm rot="20667851">
            <a:off x="8811876" y="5808750"/>
            <a:ext cx="93455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/>
              <a:t>MSG</a:t>
            </a: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9D5F4F2-86F2-310B-583B-6D15A6D85173}"/>
              </a:ext>
            </a:extLst>
          </p:cNvPr>
          <p:cNvSpPr/>
          <p:nvPr/>
        </p:nvSpPr>
        <p:spPr>
          <a:xfrm>
            <a:off x="7268901" y="5613722"/>
            <a:ext cx="1493134" cy="850496"/>
          </a:xfrm>
          <a:custGeom>
            <a:avLst/>
            <a:gdLst>
              <a:gd name="connsiteX0" fmla="*/ 0 w 1493134"/>
              <a:gd name="connsiteY0" fmla="*/ 0 h 850496"/>
              <a:gd name="connsiteX1" fmla="*/ 532436 w 1493134"/>
              <a:gd name="connsiteY1" fmla="*/ 798653 h 850496"/>
              <a:gd name="connsiteX2" fmla="*/ 1493134 w 1493134"/>
              <a:gd name="connsiteY2" fmla="*/ 706055 h 850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93134" h="850496">
                <a:moveTo>
                  <a:pt x="0" y="0"/>
                </a:moveTo>
                <a:cubicBezTo>
                  <a:pt x="141790" y="340488"/>
                  <a:pt x="283580" y="680977"/>
                  <a:pt x="532436" y="798653"/>
                </a:cubicBezTo>
                <a:cubicBezTo>
                  <a:pt x="781292" y="916329"/>
                  <a:pt x="1137213" y="811192"/>
                  <a:pt x="1493134" y="706055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94C59E7-D327-CF05-A665-47274CD6D869}"/>
              </a:ext>
            </a:extLst>
          </p:cNvPr>
          <p:cNvSpPr txBox="1"/>
          <p:nvPr/>
        </p:nvSpPr>
        <p:spPr>
          <a:xfrm>
            <a:off x="5023229" y="2278034"/>
            <a:ext cx="1957267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{{MSG}}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2CE67D06-794A-367F-D2FF-0680A8638E98}"/>
              </a:ext>
            </a:extLst>
          </p:cNvPr>
          <p:cNvSpPr/>
          <p:nvPr/>
        </p:nvSpPr>
        <p:spPr>
          <a:xfrm>
            <a:off x="7048982" y="2534856"/>
            <a:ext cx="3841280" cy="2916820"/>
          </a:xfrm>
          <a:custGeom>
            <a:avLst/>
            <a:gdLst>
              <a:gd name="connsiteX0" fmla="*/ 2963119 w 3841280"/>
              <a:gd name="connsiteY0" fmla="*/ 2916820 h 2916820"/>
              <a:gd name="connsiteX1" fmla="*/ 3657600 w 3841280"/>
              <a:gd name="connsiteY1" fmla="*/ 1481559 h 2916820"/>
              <a:gd name="connsiteX2" fmla="*/ 0 w 3841280"/>
              <a:gd name="connsiteY2" fmla="*/ 0 h 2916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41280" h="2916820">
                <a:moveTo>
                  <a:pt x="2963119" y="2916820"/>
                </a:moveTo>
                <a:cubicBezTo>
                  <a:pt x="3557286" y="2442258"/>
                  <a:pt x="4151453" y="1967696"/>
                  <a:pt x="3657600" y="1481559"/>
                </a:cubicBezTo>
                <a:cubicBezTo>
                  <a:pt x="3163747" y="995422"/>
                  <a:pt x="1581873" y="497711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506DA7B-A068-2319-6467-B77204D88A67}"/>
              </a:ext>
            </a:extLst>
          </p:cNvPr>
          <p:cNvSpPr/>
          <p:nvPr/>
        </p:nvSpPr>
        <p:spPr>
          <a:xfrm>
            <a:off x="4247414" y="5782142"/>
            <a:ext cx="1754448" cy="430276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93477B3-32B8-62ED-77B7-78AAC9BBE0D7}"/>
              </a:ext>
            </a:extLst>
          </p:cNvPr>
          <p:cNvSpPr/>
          <p:nvPr/>
        </p:nvSpPr>
        <p:spPr>
          <a:xfrm>
            <a:off x="6018835" y="5636872"/>
            <a:ext cx="875106" cy="485114"/>
          </a:xfrm>
          <a:custGeom>
            <a:avLst/>
            <a:gdLst>
              <a:gd name="connsiteX0" fmla="*/ 821803 w 875106"/>
              <a:gd name="connsiteY0" fmla="*/ 0 h 625033"/>
              <a:gd name="connsiteX1" fmla="*/ 787079 w 875106"/>
              <a:gd name="connsiteY1" fmla="*/ 462987 h 625033"/>
              <a:gd name="connsiteX2" fmla="*/ 0 w 875106"/>
              <a:gd name="connsiteY2" fmla="*/ 625033 h 625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5106" h="625033">
                <a:moveTo>
                  <a:pt x="821803" y="0"/>
                </a:moveTo>
                <a:cubicBezTo>
                  <a:pt x="872924" y="179407"/>
                  <a:pt x="924046" y="358815"/>
                  <a:pt x="787079" y="462987"/>
                </a:cubicBezTo>
                <a:cubicBezTo>
                  <a:pt x="650112" y="567159"/>
                  <a:pt x="325056" y="596096"/>
                  <a:pt x="0" y="625033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D71D81C-81BA-DF6F-5DF6-73E8F39AB07C}"/>
              </a:ext>
            </a:extLst>
          </p:cNvPr>
          <p:cNvCxnSpPr>
            <a:cxnSpLocks/>
          </p:cNvCxnSpPr>
          <p:nvPr/>
        </p:nvCxnSpPr>
        <p:spPr>
          <a:xfrm flipV="1">
            <a:off x="6018835" y="5323046"/>
            <a:ext cx="677240" cy="531768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01C8BFE8-2902-100B-A919-670BECD03C0D}"/>
              </a:ext>
            </a:extLst>
          </p:cNvPr>
          <p:cNvSpPr/>
          <p:nvPr/>
        </p:nvSpPr>
        <p:spPr>
          <a:xfrm>
            <a:off x="3487716" y="4955170"/>
            <a:ext cx="1095375" cy="682734"/>
          </a:xfrm>
          <a:prstGeom prst="wedgeRectCallout">
            <a:avLst>
              <a:gd name="adj1" fmla="val 52222"/>
              <a:gd name="adj2" fmla="val 104502"/>
            </a:avLst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watch function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047461F5-CC03-B97D-286D-ED8C9D225CDF}"/>
              </a:ext>
            </a:extLst>
          </p:cNvPr>
          <p:cNvSpPr/>
          <p:nvPr/>
        </p:nvSpPr>
        <p:spPr>
          <a:xfrm>
            <a:off x="4882376" y="4354639"/>
            <a:ext cx="1247775" cy="953990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0CFD87-6E5D-64FC-D5E4-230F73C14DB9}"/>
              </a:ext>
            </a:extLst>
          </p:cNvPr>
          <p:cNvSpPr txBox="1"/>
          <p:nvPr/>
        </p:nvSpPr>
        <p:spPr>
          <a:xfrm rot="20667851">
            <a:off x="5005661" y="4660757"/>
            <a:ext cx="798295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 err="1"/>
              <a:t>sCD</a:t>
            </a:r>
            <a:endParaRPr lang="en-US" sz="3200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B1FE775-C798-9D59-1352-BF95B24C987B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5124638" y="5297028"/>
            <a:ext cx="257892" cy="4851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D1434F27-4F6C-050B-2AE8-B05ABAA1BBE6}"/>
              </a:ext>
            </a:extLst>
          </p:cNvPr>
          <p:cNvSpPr txBox="1"/>
          <p:nvPr/>
        </p:nvSpPr>
        <p:spPr>
          <a:xfrm>
            <a:off x="4983962" y="3506465"/>
            <a:ext cx="6026393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{{</a:t>
            </a:r>
            <a:r>
              <a:rPr lang="en-US" sz="2800" dirty="0" err="1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somethingCompletelyDifferent</a:t>
            </a:r>
            <a:r>
              <a:rPr lang="en-US" sz="2800" dirty="0">
                <a:latin typeface="Modern Love" panose="04090805081005020601" pitchFamily="82" charset="0"/>
                <a:ea typeface="ADLaM Display" panose="020F0502020204030204" pitchFamily="2" charset="0"/>
                <a:cs typeface="ADLaM Display" panose="020F0502020204030204" pitchFamily="2" charset="0"/>
              </a:rPr>
              <a:t>}}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3A16464-E250-C2D7-AC95-1CD6050D3AF1}"/>
              </a:ext>
            </a:extLst>
          </p:cNvPr>
          <p:cNvSpPr/>
          <p:nvPr/>
        </p:nvSpPr>
        <p:spPr>
          <a:xfrm>
            <a:off x="4021819" y="3819646"/>
            <a:ext cx="955295" cy="1111169"/>
          </a:xfrm>
          <a:custGeom>
            <a:avLst/>
            <a:gdLst>
              <a:gd name="connsiteX0" fmla="*/ 827973 w 955295"/>
              <a:gd name="connsiteY0" fmla="*/ 1111169 h 1111169"/>
              <a:gd name="connsiteX1" fmla="*/ 226090 w 955295"/>
              <a:gd name="connsiteY1" fmla="*/ 810227 h 1111169"/>
              <a:gd name="connsiteX2" fmla="*/ 40895 w 955295"/>
              <a:gd name="connsiteY2" fmla="*/ 289367 h 1111169"/>
              <a:gd name="connsiteX3" fmla="*/ 955295 w 955295"/>
              <a:gd name="connsiteY3" fmla="*/ 0 h 111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5295" h="1111169">
                <a:moveTo>
                  <a:pt x="827973" y="1111169"/>
                </a:moveTo>
                <a:cubicBezTo>
                  <a:pt x="592621" y="1029181"/>
                  <a:pt x="357270" y="947194"/>
                  <a:pt x="226090" y="810227"/>
                </a:cubicBezTo>
                <a:cubicBezTo>
                  <a:pt x="94910" y="673260"/>
                  <a:pt x="-80639" y="424405"/>
                  <a:pt x="40895" y="289367"/>
                </a:cubicBezTo>
                <a:cubicBezTo>
                  <a:pt x="162429" y="154329"/>
                  <a:pt x="558862" y="77164"/>
                  <a:pt x="95529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93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A9A1C59-DD77-E715-C26E-A046247D39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E3FD120-502A-04AC-3F1A-20C26E3E8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internationalization (i18n)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7F6915-C79F-3293-E2A3-A9F724702F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no boilerplate text in the code – all extracted into external files</a:t>
            </a:r>
          </a:p>
          <a:p>
            <a:r>
              <a:rPr lang="en-US" dirty="0"/>
              <a:t>multiple languages/locales</a:t>
            </a:r>
          </a:p>
          <a:p>
            <a:r>
              <a:rPr lang="en-US" dirty="0"/>
              <a:t>switching between locales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5D96B3B-E0D5-5EB8-319F-83965A614447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FC922-6C25-CB86-8647-40077B595DA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00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9D52393-7E46-4C7A-C23D-DBC545B005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4E3D2B0-C639-3C91-2223-B9B24DDEF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browser and web evolution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CDFB06-AE7E-AFAD-502E-7A842DA3CF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AJAX (Server Sent Requests, </a:t>
            </a:r>
            <a:r>
              <a:rPr lang="en-US" dirty="0" err="1"/>
              <a:t>WebSockets</a:t>
            </a:r>
            <a:r>
              <a:rPr lang="en-US" dirty="0"/>
              <a:t>, Web Workers)</a:t>
            </a:r>
          </a:p>
          <a:p>
            <a:r>
              <a:rPr lang="en-US" dirty="0"/>
              <a:t>DHTML (Dynamic HTML – runtime client side HTML manipulation from JavaScript); jQuery</a:t>
            </a:r>
          </a:p>
          <a:p>
            <a:r>
              <a:rPr lang="en-US" dirty="0"/>
              <a:t>Single Page [Web] Application (SPA)</a:t>
            </a:r>
          </a:p>
          <a:p>
            <a:r>
              <a:rPr lang="en-US" dirty="0"/>
              <a:t>Reactive (event triggered processing)</a:t>
            </a:r>
          </a:p>
          <a:p>
            <a:r>
              <a:rPr lang="en-US" dirty="0"/>
              <a:t>HTML5</a:t>
            </a:r>
          </a:p>
          <a:p>
            <a:r>
              <a:rPr lang="en-US" dirty="0"/>
              <a:t>end of Java Applets and other plugins</a:t>
            </a:r>
          </a:p>
          <a:p>
            <a:r>
              <a:rPr lang="en-US" dirty="0"/>
              <a:t>Mobile, progressive web app</a:t>
            </a:r>
          </a:p>
          <a:p>
            <a:r>
              <a:rPr lang="en-US" dirty="0"/>
              <a:t>Desktop apps that are really web applications with prepackaged browser (Teams, VS Code, ..)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frontend frameworks: AngularJS, Angular, React, Vue, Svelte, Aurelia, …</a:t>
            </a:r>
          </a:p>
          <a:p>
            <a:pPr lvl="1"/>
            <a:r>
              <a:rPr lang="en-US" dirty="0"/>
              <a:t>Flutter, </a:t>
            </a:r>
            <a:r>
              <a:rPr lang="nb-NO" dirty="0"/>
              <a:t>.NET Multi-platform App UI (MAUI)</a:t>
            </a:r>
          </a:p>
          <a:p>
            <a:r>
              <a:rPr lang="nb-NO" dirty="0"/>
              <a:t>TypeScript – "JavaScript that scales "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A6385D-9FA8-2BE3-8D6D-E5DFE4F9BD6D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9C6A18-88AF-8E85-EF69-E03F58E26CF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 dirty="0"/>
          </a:p>
        </p:txBody>
      </p:sp>
      <p:pic>
        <p:nvPicPr>
          <p:cNvPr id="1026" name="Picture 2" descr="Confronto tra browser 2021: Chrome, Edge, Firefox, Brave, Chromium ed ...">
            <a:extLst>
              <a:ext uri="{FF2B5EF4-FFF2-40B4-BE49-F238E27FC236}">
                <a16:creationId xmlns:a16="http://schemas.microsoft.com/office/drawing/2014/main" id="{F7A96A5A-EAFE-953D-07D3-13E61724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9023" y="4296198"/>
            <a:ext cx="3796254" cy="2135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081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9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1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3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DD119A-4E28-0343-9A68-BEBD2ABBE8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4751D3F-03AD-5B2A-3EAA-9B17BAB91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394396"/>
            <a:ext cx="8366881" cy="305093"/>
          </a:xfrm>
        </p:spPr>
        <p:txBody>
          <a:bodyPr/>
          <a:lstStyle/>
          <a:p>
            <a:r>
              <a:rPr lang="en-US" dirty="0"/>
              <a:t>[my] web development from the ’90s until today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ABBA932-A3F8-7CC8-2683-DA5391E42389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0A9AB-FA5C-9F74-040A-E4742B18851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9</a:t>
            </a:fld>
            <a:endParaRPr lang="nl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BAE40D3-F482-48B3-AF94-3C7E7FE8CA80}"/>
              </a:ext>
            </a:extLst>
          </p:cNvPr>
          <p:cNvSpPr/>
          <p:nvPr/>
        </p:nvSpPr>
        <p:spPr>
          <a:xfrm>
            <a:off x="1456367" y="1441415"/>
            <a:ext cx="1385720" cy="510591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HTML 2, JavaScript, CSS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3AC2CCF-4185-93D8-F25F-8F03441CF5AF}"/>
              </a:ext>
            </a:extLst>
          </p:cNvPr>
          <p:cNvSpPr/>
          <p:nvPr/>
        </p:nvSpPr>
        <p:spPr>
          <a:xfrm>
            <a:off x="2585177" y="2176208"/>
            <a:ext cx="1385720" cy="3150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Java Servlets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A3B68C2-E73A-3311-8E66-8F8CE75709DB}"/>
              </a:ext>
            </a:extLst>
          </p:cNvPr>
          <p:cNvSpPr/>
          <p:nvPr/>
        </p:nvSpPr>
        <p:spPr>
          <a:xfrm>
            <a:off x="2585177" y="2539706"/>
            <a:ext cx="1685002" cy="3150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JSP (Java Server Pages)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B6C6E6B-55D2-3385-6510-C241F0DF9E9B}"/>
              </a:ext>
            </a:extLst>
          </p:cNvPr>
          <p:cNvSpPr/>
          <p:nvPr/>
        </p:nvSpPr>
        <p:spPr>
          <a:xfrm>
            <a:off x="2585177" y="2951834"/>
            <a:ext cx="1604372" cy="3150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JavaServer</a:t>
            </a:r>
            <a:r>
              <a:rPr lang="en-US" sz="1100" dirty="0"/>
              <a:t> Faces (JSF)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642024F-7A1B-B8A4-A781-5C3642236D67}"/>
              </a:ext>
            </a:extLst>
          </p:cNvPr>
          <p:cNvSpPr/>
          <p:nvPr/>
        </p:nvSpPr>
        <p:spPr>
          <a:xfrm>
            <a:off x="2585177" y="3367781"/>
            <a:ext cx="1866759" cy="3150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Rich (AJAX powered) JSF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4DB704-C62B-C52F-3588-BA36372FF370}"/>
              </a:ext>
            </a:extLst>
          </p:cNvPr>
          <p:cNvCxnSpPr/>
          <p:nvPr/>
        </p:nvCxnSpPr>
        <p:spPr>
          <a:xfrm>
            <a:off x="1285164" y="1198278"/>
            <a:ext cx="0" cy="5284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5B06CC-BEA2-16B2-C978-48370A83B36F}"/>
              </a:ext>
            </a:extLst>
          </p:cNvPr>
          <p:cNvSpPr txBox="1"/>
          <p:nvPr/>
        </p:nvSpPr>
        <p:spPr>
          <a:xfrm>
            <a:off x="589752" y="6297803"/>
            <a:ext cx="607859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now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139470-2BDE-AA9A-4DA9-EA066FCAEBC5}"/>
              </a:ext>
            </a:extLst>
          </p:cNvPr>
          <p:cNvSpPr txBox="1"/>
          <p:nvPr/>
        </p:nvSpPr>
        <p:spPr>
          <a:xfrm>
            <a:off x="603620" y="2048528"/>
            <a:ext cx="697627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1999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FEDE2AD-55B4-A568-8654-A4991BEA64D8}"/>
              </a:ext>
            </a:extLst>
          </p:cNvPr>
          <p:cNvSpPr txBox="1"/>
          <p:nvPr/>
        </p:nvSpPr>
        <p:spPr>
          <a:xfrm>
            <a:off x="603620" y="2947407"/>
            <a:ext cx="697627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2007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1C1EE7-5F7B-9D87-8D06-1FE5C8E12714}"/>
              </a:ext>
            </a:extLst>
          </p:cNvPr>
          <p:cNvSpPr txBox="1"/>
          <p:nvPr/>
        </p:nvSpPr>
        <p:spPr>
          <a:xfrm>
            <a:off x="603620" y="3491581"/>
            <a:ext cx="697627" cy="369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2BA5C09-E6B0-0C6D-8B0D-4581AF59DEAC}"/>
              </a:ext>
            </a:extLst>
          </p:cNvPr>
          <p:cNvSpPr/>
          <p:nvPr/>
        </p:nvSpPr>
        <p:spPr>
          <a:xfrm>
            <a:off x="1456367" y="5971973"/>
            <a:ext cx="1866759" cy="51059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Vue 3 + </a:t>
            </a:r>
            <a:r>
              <a:rPr lang="en-US" sz="1400" dirty="0" err="1"/>
              <a:t>Vite</a:t>
            </a:r>
            <a:r>
              <a:rPr lang="en-US" sz="1400" dirty="0"/>
              <a:t> </a:t>
            </a:r>
          </a:p>
          <a:p>
            <a:pPr algn="ctr"/>
            <a:r>
              <a:rPr lang="en-US" sz="1400" dirty="0"/>
              <a:t>+ GitHub Pages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D944C64-5D6A-632A-C678-5660883730BB}"/>
              </a:ext>
            </a:extLst>
          </p:cNvPr>
          <p:cNvSpPr/>
          <p:nvPr/>
        </p:nvSpPr>
        <p:spPr>
          <a:xfrm>
            <a:off x="6892476" y="2176208"/>
            <a:ext cx="1098734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AJAX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1B6B97A-93B8-D154-BC34-B0421FEE5F29}"/>
              </a:ext>
            </a:extLst>
          </p:cNvPr>
          <p:cNvSpPr/>
          <p:nvPr/>
        </p:nvSpPr>
        <p:spPr>
          <a:xfrm>
            <a:off x="8070062" y="4150471"/>
            <a:ext cx="146830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HTML5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E51090-A065-1B35-A599-6EB5BC6D5290}"/>
              </a:ext>
            </a:extLst>
          </p:cNvPr>
          <p:cNvSpPr/>
          <p:nvPr/>
        </p:nvSpPr>
        <p:spPr>
          <a:xfrm>
            <a:off x="6791530" y="3562941"/>
            <a:ext cx="133925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Reactive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451AB13-83B9-8DD8-8283-053F67974287}"/>
              </a:ext>
            </a:extLst>
          </p:cNvPr>
          <p:cNvSpPr/>
          <p:nvPr/>
        </p:nvSpPr>
        <p:spPr>
          <a:xfrm>
            <a:off x="5014379" y="3728189"/>
            <a:ext cx="146830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AngularJS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F51A1D-DBB6-82C0-C9A6-7A545DFA1798}"/>
              </a:ext>
            </a:extLst>
          </p:cNvPr>
          <p:cNvSpPr/>
          <p:nvPr/>
        </p:nvSpPr>
        <p:spPr>
          <a:xfrm>
            <a:off x="5640666" y="2612915"/>
            <a:ext cx="133925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MVVM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62AEFC1-EAEC-CEBE-2993-35150899C3D0}"/>
              </a:ext>
            </a:extLst>
          </p:cNvPr>
          <p:cNvSpPr/>
          <p:nvPr/>
        </p:nvSpPr>
        <p:spPr>
          <a:xfrm>
            <a:off x="4796310" y="2176208"/>
            <a:ext cx="133925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MVC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162AABC-574D-C699-59C1-1170B5A48740}"/>
              </a:ext>
            </a:extLst>
          </p:cNvPr>
          <p:cNvSpPr/>
          <p:nvPr/>
        </p:nvSpPr>
        <p:spPr>
          <a:xfrm>
            <a:off x="5378474" y="4320708"/>
            <a:ext cx="133925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React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F315CAF-F402-A464-B3B9-5B7649095887}"/>
              </a:ext>
            </a:extLst>
          </p:cNvPr>
          <p:cNvSpPr/>
          <p:nvPr/>
        </p:nvSpPr>
        <p:spPr>
          <a:xfrm>
            <a:off x="6094578" y="4550269"/>
            <a:ext cx="133925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Vue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9FE5DFC-14D2-3C61-E4CD-FA9BDF6F5528}"/>
              </a:ext>
            </a:extLst>
          </p:cNvPr>
          <p:cNvSpPr/>
          <p:nvPr/>
        </p:nvSpPr>
        <p:spPr>
          <a:xfrm>
            <a:off x="7777814" y="2440579"/>
            <a:ext cx="1098734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SPA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6FB2E6DC-4C04-540A-3CD1-BA55DFD052AB}"/>
              </a:ext>
            </a:extLst>
          </p:cNvPr>
          <p:cNvSpPr/>
          <p:nvPr/>
        </p:nvSpPr>
        <p:spPr>
          <a:xfrm>
            <a:off x="1459097" y="4605138"/>
            <a:ext cx="1866759" cy="827566"/>
          </a:xfrm>
          <a:prstGeom prst="roundRect">
            <a:avLst/>
          </a:prstGeom>
          <a:effectLst>
            <a:softEdge rad="6350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.. several failed attempts at mastering React …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4C12DBC-B37D-B08E-1B6B-B1B2029F8DAF}"/>
              </a:ext>
            </a:extLst>
          </p:cNvPr>
          <p:cNvSpPr/>
          <p:nvPr/>
        </p:nvSpPr>
        <p:spPr>
          <a:xfrm>
            <a:off x="8665313" y="1255161"/>
            <a:ext cx="1941727" cy="5902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Server side HTML rendering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7280336-5A0C-C96B-544C-391E1F0141C3}"/>
              </a:ext>
            </a:extLst>
          </p:cNvPr>
          <p:cNvSpPr/>
          <p:nvPr/>
        </p:nvSpPr>
        <p:spPr>
          <a:xfrm>
            <a:off x="8719986" y="2510531"/>
            <a:ext cx="1866757" cy="5902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 side HTML rendering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F657A3F-33C3-0E2F-9530-2CEE5CB0227C}"/>
              </a:ext>
            </a:extLst>
          </p:cNvPr>
          <p:cNvSpPr/>
          <p:nvPr/>
        </p:nvSpPr>
        <p:spPr>
          <a:xfrm>
            <a:off x="8719986" y="5117685"/>
            <a:ext cx="2801454" cy="5902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Mix of client and server side rendering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B1F3F28E-A2B8-7A45-A509-44025E1ABD4E}"/>
              </a:ext>
            </a:extLst>
          </p:cNvPr>
          <p:cNvSpPr/>
          <p:nvPr/>
        </p:nvSpPr>
        <p:spPr>
          <a:xfrm>
            <a:off x="6081104" y="5082366"/>
            <a:ext cx="133925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Svelte</a:t>
            </a:r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5D1DF964-774C-8291-BF5A-36EE77F700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640" y="5293405"/>
            <a:ext cx="393642" cy="468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>
            <a:extLst>
              <a:ext uri="{FF2B5EF4-FFF2-40B4-BE49-F238E27FC236}">
                <a16:creationId xmlns:a16="http://schemas.microsoft.com/office/drawing/2014/main" id="{BA962BC5-BDD1-70FB-F0EC-4CF8DBEC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599" y="4512968"/>
            <a:ext cx="623421" cy="53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>
            <a:extLst>
              <a:ext uri="{FF2B5EF4-FFF2-40B4-BE49-F238E27FC236}">
                <a16:creationId xmlns:a16="http://schemas.microsoft.com/office/drawing/2014/main" id="{6036B84E-14CA-1244-7C33-37719C6F41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8295" y="5805703"/>
            <a:ext cx="623421" cy="53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6">
            <a:extLst>
              <a:ext uri="{FF2B5EF4-FFF2-40B4-BE49-F238E27FC236}">
                <a16:creationId xmlns:a16="http://schemas.microsoft.com/office/drawing/2014/main" id="{9A1A50E5-6B69-A5BB-54A2-2E556D158E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5084" y="4336448"/>
            <a:ext cx="580853" cy="49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>
            <a:extLst>
              <a:ext uri="{FF2B5EF4-FFF2-40B4-BE49-F238E27FC236}">
                <a16:creationId xmlns:a16="http://schemas.microsoft.com/office/drawing/2014/main" id="{265863B7-0130-48B7-3381-6FE7BD754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2887" y="3435449"/>
            <a:ext cx="1250427" cy="32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Oval 36">
            <a:extLst>
              <a:ext uri="{FF2B5EF4-FFF2-40B4-BE49-F238E27FC236}">
                <a16:creationId xmlns:a16="http://schemas.microsoft.com/office/drawing/2014/main" id="{7C3DD0F0-4DF7-5CC0-B162-AA545159434F}"/>
              </a:ext>
            </a:extLst>
          </p:cNvPr>
          <p:cNvSpPr/>
          <p:nvPr/>
        </p:nvSpPr>
        <p:spPr>
          <a:xfrm>
            <a:off x="4522690" y="5108284"/>
            <a:ext cx="133925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Angular</a:t>
            </a:r>
          </a:p>
        </p:txBody>
      </p:sp>
      <p:pic>
        <p:nvPicPr>
          <p:cNvPr id="38" name="Picture 10">
            <a:extLst>
              <a:ext uri="{FF2B5EF4-FFF2-40B4-BE49-F238E27FC236}">
                <a16:creationId xmlns:a16="http://schemas.microsoft.com/office/drawing/2014/main" id="{ACF718B6-5B4C-5C32-75DC-85DB231C8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9236" y="4932005"/>
            <a:ext cx="682951" cy="67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12">
            <a:extLst>
              <a:ext uri="{FF2B5EF4-FFF2-40B4-BE49-F238E27FC236}">
                <a16:creationId xmlns:a16="http://schemas.microsoft.com/office/drawing/2014/main" id="{1AC7698D-F8D6-C7C8-EEE7-08688F86F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151" y="4080678"/>
            <a:ext cx="660550" cy="65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11FDD2B9-3423-7F8E-1445-043F14AD6B1F}"/>
              </a:ext>
            </a:extLst>
          </p:cNvPr>
          <p:cNvSpPr/>
          <p:nvPr/>
        </p:nvSpPr>
        <p:spPr>
          <a:xfrm>
            <a:off x="7499012" y="5231705"/>
            <a:ext cx="1339253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Aurelia</a:t>
            </a:r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8925584C-2DBF-543D-06D2-88A1AFD5856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39118" y="5422074"/>
            <a:ext cx="513588" cy="507643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C8BFBCA8-2E5C-C182-17C4-85B3A3EE23E1}"/>
              </a:ext>
            </a:extLst>
          </p:cNvPr>
          <p:cNvSpPr/>
          <p:nvPr/>
        </p:nvSpPr>
        <p:spPr>
          <a:xfrm>
            <a:off x="3728124" y="4046076"/>
            <a:ext cx="1468303" cy="33256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TypeScript</a:t>
            </a:r>
          </a:p>
        </p:txBody>
      </p:sp>
      <p:pic>
        <p:nvPicPr>
          <p:cNvPr id="5122" name="Picture 2" descr="TypeScript - Wikipedia, la enciclopedia libre">
            <a:extLst>
              <a:ext uri="{FF2B5EF4-FFF2-40B4-BE49-F238E27FC236}">
                <a16:creationId xmlns:a16="http://schemas.microsoft.com/office/drawing/2014/main" id="{E98A541E-E5E6-91B3-BE4A-88F47655FD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4252" y="3827946"/>
            <a:ext cx="516648" cy="516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Oval 43">
            <a:extLst>
              <a:ext uri="{FF2B5EF4-FFF2-40B4-BE49-F238E27FC236}">
                <a16:creationId xmlns:a16="http://schemas.microsoft.com/office/drawing/2014/main" id="{F3A11145-5D33-43BE-E6BF-321BB1BD8176}"/>
              </a:ext>
            </a:extLst>
          </p:cNvPr>
          <p:cNvSpPr/>
          <p:nvPr/>
        </p:nvSpPr>
        <p:spPr>
          <a:xfrm>
            <a:off x="6035884" y="1910160"/>
            <a:ext cx="1098734" cy="51331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DHTML&amp; jQuery</a:t>
            </a:r>
          </a:p>
        </p:txBody>
      </p:sp>
    </p:spTree>
    <p:extLst>
      <p:ext uri="{BB962C8B-B14F-4D97-AF65-F5344CB8AC3E}">
        <p14:creationId xmlns:p14="http://schemas.microsoft.com/office/powerpoint/2010/main" val="368338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7" grpId="0" animBg="1"/>
      <p:bldP spid="40" grpId="0" animBg="1"/>
      <p:bldP spid="42" grpId="0" animBg="1"/>
      <p:bldP spid="44" grpId="0" animBg="1"/>
    </p:bldLst>
  </p:timing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. Basis Template-set" id="{CE71B440-6BEA-466C-8725-C28EB1B06E71}" vid="{12F2F62A-5064-461C-96F8-23E6F4CC30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9BFE2AB-E91A-4BA9-AC94-EA812553AC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8883E7-05C3-4925-994B-F9DE18FC9726}">
  <ds:schemaRefs>
    <ds:schemaRef ds:uri="http://purl.org/dc/dcmitype/"/>
    <ds:schemaRef ds:uri="6dc85ea1-5c6a-4802-a3d0-6a3af370d36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2f5c097-5342-4bb6-a380-dcadea3c0222"/>
    <ds:schemaRef ds:uri="739ced00-a3e4-4613-8881-c70ae023b85d"/>
    <ds:schemaRef ds:uri="a74c57c6-afd1-46a5-a503-29300b13d321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11705</TotalTime>
  <Words>4025</Words>
  <Application>Microsoft Office PowerPoint</Application>
  <PresentationFormat>Widescreen</PresentationFormat>
  <Paragraphs>871</Paragraphs>
  <Slides>76</Slides>
  <Notes>35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6" baseType="lpstr">
      <vt:lpstr>Arial</vt:lpstr>
      <vt:lpstr>Arial Black</vt:lpstr>
      <vt:lpstr>Calibri</vt:lpstr>
      <vt:lpstr>Inter var experimental</vt:lpstr>
      <vt:lpstr>Lucida Console</vt:lpstr>
      <vt:lpstr>Menlo</vt:lpstr>
      <vt:lpstr>Modern Love</vt:lpstr>
      <vt:lpstr>Roboto</vt:lpstr>
      <vt:lpstr>Segoe UI Light</vt:lpstr>
      <vt:lpstr>CONCLUSION | TEMPLATE</vt:lpstr>
      <vt:lpstr>Logo animation (intro)</vt:lpstr>
      <vt:lpstr>Title slide</vt:lpstr>
      <vt:lpstr>Overview</vt:lpstr>
      <vt:lpstr>AGenda</vt:lpstr>
      <vt:lpstr>how the web was won…</vt:lpstr>
      <vt:lpstr>the stone age of web browsers</vt:lpstr>
      <vt:lpstr>Earliest web applications</vt:lpstr>
      <vt:lpstr>browser and web evolution</vt:lpstr>
      <vt:lpstr>[my] web development from the ’90s until today</vt:lpstr>
      <vt:lpstr>reactive web development frameworkS</vt:lpstr>
      <vt:lpstr>Why Vue?</vt:lpstr>
      <vt:lpstr>Components</vt:lpstr>
      <vt:lpstr>vue component</vt:lpstr>
      <vt:lpstr>vue components</vt:lpstr>
      <vt:lpstr>vue components</vt:lpstr>
      <vt:lpstr>Reuse components</vt:lpstr>
      <vt:lpstr>A vue component’s template can contain</vt:lpstr>
      <vt:lpstr>A vue component’s template can contain</vt:lpstr>
      <vt:lpstr>Javascript expressions</vt:lpstr>
      <vt:lpstr>Between development and run is Transpilation</vt:lpstr>
      <vt:lpstr>Child Components</vt:lpstr>
      <vt:lpstr>Child Component interactions</vt:lpstr>
      <vt:lpstr>Child Components - Properties</vt:lpstr>
      <vt:lpstr>Child Components – slots for passing content fragments to child</vt:lpstr>
      <vt:lpstr>Child Components – emitting Events </vt:lpstr>
      <vt:lpstr>PowerPoint Presentation</vt:lpstr>
      <vt:lpstr>Methods</vt:lpstr>
      <vt:lpstr>Style</vt:lpstr>
      <vt:lpstr>Handson - you go play!</vt:lpstr>
      <vt:lpstr>Dinner</vt:lpstr>
      <vt:lpstr>AGenda</vt:lpstr>
      <vt:lpstr>Reactive</vt:lpstr>
      <vt:lpstr>Reactive</vt:lpstr>
      <vt:lpstr>Reactive – Change triggers action</vt:lpstr>
      <vt:lpstr>Reactive</vt:lpstr>
      <vt:lpstr>programmatic manipulation of rEactive data</vt:lpstr>
      <vt:lpstr>programmatic manipulation of rEactive data</vt:lpstr>
      <vt:lpstr>Vue in the playground</vt:lpstr>
      <vt:lpstr>Demo reactive Toggle</vt:lpstr>
      <vt:lpstr>watch:  programmatic Observation of rEactive data</vt:lpstr>
      <vt:lpstr>Watch</vt:lpstr>
      <vt:lpstr>declarative watcher: Computed</vt:lpstr>
      <vt:lpstr>AGenda</vt:lpstr>
      <vt:lpstr>Vue Software Delivery process</vt:lpstr>
      <vt:lpstr>Vue software engineering</vt:lpstr>
      <vt:lpstr>Vue – special development environments</vt:lpstr>
      <vt:lpstr>Stackblitz</vt:lpstr>
      <vt:lpstr>Gitpod</vt:lpstr>
      <vt:lpstr>AGenda</vt:lpstr>
      <vt:lpstr>State (Model) – cross component data </vt:lpstr>
      <vt:lpstr>shared state managed in state store across components</vt:lpstr>
      <vt:lpstr>shared state managed in state stores</vt:lpstr>
      <vt:lpstr>shared state managed in state stores</vt:lpstr>
      <vt:lpstr>Using Pinia</vt:lpstr>
      <vt:lpstr>Using Pinia</vt:lpstr>
      <vt:lpstr>Using Pinia State store across components</vt:lpstr>
      <vt:lpstr>Using Pinia State store across components</vt:lpstr>
      <vt:lpstr>AGenda</vt:lpstr>
      <vt:lpstr>Advanced user interface for complex data</vt:lpstr>
      <vt:lpstr>Vue Component Librarys</vt:lpstr>
      <vt:lpstr>PrimeVUE Component Library</vt:lpstr>
      <vt:lpstr>Use primevue component library</vt:lpstr>
      <vt:lpstr>Example of using primevue Datatable</vt:lpstr>
      <vt:lpstr>Primevue datatable features</vt:lpstr>
      <vt:lpstr>AGenda</vt:lpstr>
      <vt:lpstr>Publish and Share your web app</vt:lpstr>
      <vt:lpstr>Publish vue application on Github Pages</vt:lpstr>
      <vt:lpstr>Steps with Github pages</vt:lpstr>
      <vt:lpstr>Quick Session overview</vt:lpstr>
      <vt:lpstr>Next Steps</vt:lpstr>
      <vt:lpstr>Handson - you go play!</vt:lpstr>
      <vt:lpstr>Logo </vt:lpstr>
      <vt:lpstr>Reactive</vt:lpstr>
      <vt:lpstr>Reactive</vt:lpstr>
      <vt:lpstr>Reactive</vt:lpstr>
      <vt:lpstr>internationalization (i18n)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animation (intro)</dc:title>
  <dc:subject/>
  <dc:creator>Lucas Jellema</dc:creator>
  <cp:keywords/>
  <dc:description>Conclusion - versie 1 - juni 2017
Ontwerp: Humming
Template: Ton Persoon</dc:description>
  <cp:lastModifiedBy>Lucas Jellema</cp:lastModifiedBy>
  <cp:revision>1</cp:revision>
  <dcterms:created xsi:type="dcterms:W3CDTF">2023-07-30T11:22:39Z</dcterms:created>
  <dcterms:modified xsi:type="dcterms:W3CDTF">2023-08-23T06:21:13Z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ediaServiceImageTags">
    <vt:lpwstr/>
  </property>
</Properties>
</file>